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revisionInfo.xml" ContentType="application/vnd.ms-powerpoint.revisioninfo+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6"/>
  </p:notesMasterIdLst>
  <p:sldIdLst>
    <p:sldId id="268" r:id="rId5"/>
  </p:sldIdLst>
  <p:sldSz cx="30275213" cy="4280376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2983" userDrawn="1">
          <p15:clr>
            <a:srgbClr val="A4A3A4"/>
          </p15:clr>
        </p15:guide>
        <p15:guide id="2" pos="953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EFFB3"/>
    <a:srgbClr val="FFFFFF"/>
    <a:srgbClr val="FFE366"/>
    <a:srgbClr val="FFD966"/>
    <a:srgbClr val="FFC000"/>
    <a:srgbClr val="FFE699"/>
    <a:srgbClr val="F2C744"/>
    <a:srgbClr val="0064FA"/>
    <a:srgbClr val="048D01"/>
    <a:srgbClr val="B3050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F91FF6E-2602-2D0B-90A8-3BDE4095A56C}" v="2" dt="2020-11-30T16:40:24.093"/>
    <p1510:client id="{3A3CFC8E-F4ED-AB17-86ED-391274D976C5}" v="7" dt="2020-12-05T11:25:21.147"/>
    <p1510:client id="{3C50D1F9-311E-71C0-9DF1-657C6B8AEA20}" v="34" dt="2020-11-30T14:54:49.475"/>
    <p1510:client id="{42195CC2-8431-051D-E484-8A2C594801CE}" v="1" dt="2020-12-02T16:31:58.139"/>
    <p1510:client id="{434DC1D0-8F1D-69B1-301A-0642854263C5}" v="20" dt="2020-12-05T11:30:59.418"/>
    <p1510:client id="{478494B1-5C10-1971-93B4-19297C9B3924}" v="506" dt="2020-12-05T14:10:21.273"/>
    <p1510:client id="{4ABA153E-C783-4AAC-58E9-6BD9AFA2C540}" v="16" dt="2020-12-06T14:33:46.775"/>
    <p1510:client id="{524C2CF9-5279-7FE6-7650-DF40F27DD26F}" v="7" dt="2020-12-05T10:46:15.145"/>
    <p1510:client id="{553C91ED-5087-69B1-80E6-4C9283211653}" v="143" dt="2020-11-30T15:33:21.100"/>
    <p1510:client id="{5581F98F-45CF-D3BB-773B-E2013E99441C}" v="4" dt="2020-12-05T10:31:25.732"/>
    <p1510:client id="{5753EEFA-1F79-174A-F4EC-135829085343}" v="62" dt="2020-11-30T15:38:26.832"/>
    <p1510:client id="{57F4D0BD-DA68-0C31-6639-78E581BB7E9F}" v="96" dt="2020-12-06T13:58:37.463"/>
    <p1510:client id="{611449CE-BF1E-C210-D980-BD7D3AE657CB}" v="281" dt="2020-11-30T15:42:07.741"/>
    <p1510:client id="{6339064D-F017-3605-BA71-A6621CDEB064}" v="75" dt="2020-12-05T11:15:07.473"/>
    <p1510:client id="{7A01F8C3-E76A-3D82-13F3-DEA5EAA02195}" v="22" dt="2020-12-06T12:53:39.487"/>
    <p1510:client id="{7D9E9FA7-0314-E248-9D26-B8925C0E6ECA}" v="260" dt="2020-12-02T13:33:37.746"/>
    <p1510:client id="{922A8932-2A93-4E32-7AF7-8C0DD0C64710}" v="1" dt="2020-12-05T10:20:30.499"/>
    <p1510:client id="{98CE4CB1-812D-28D9-02AC-D3C74B4167B2}" v="21" dt="2020-12-05T09:53:46.598"/>
    <p1510:client id="{99022C63-C467-8169-A915-FB47393334E0}" v="215" dt="2020-12-06T13:45:28.471"/>
    <p1510:client id="{A529C17F-D611-F4A8-82F2-5200AA9A26DF}" v="155" dt="2020-12-05T10:48:13.432"/>
    <p1510:client id="{AEAB3CB3-0FED-F7F8-1BE2-10543711092A}" v="4" dt="2020-12-05T10:37:15.878"/>
    <p1510:client id="{B1937044-72ED-FADA-51A8-D41A5B9331B4}" v="8" dt="2020-12-05T09:59:32.446"/>
    <p1510:client id="{C9944436-7301-15DA-B667-EC02D3DC46C0}" v="6" dt="2020-12-05T10:58:35.004"/>
    <p1510:client id="{D33EAE66-D93E-4BA5-961E-8106654B5643}" v="1224" dt="2020-12-05T16:25:04.598"/>
    <p1510:client id="{D8B3C380-39CA-4CF9-FAFC-8348748DACD4}" v="35" dt="2020-11-30T15:24:47.594"/>
    <p1510:client id="{F746578B-9143-1869-3604-A8B450A3C19F}" v="8" dt="2020-12-03T08:40:16.137"/>
    <p1510:client id="{FBB1E5C7-FA36-7571-DFD8-B75E17E9B4F3}" v="287" dt="2020-12-05T11:12:47.03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50" d="100"/>
          <a:sy n="50" d="100"/>
        </p:scale>
        <p:origin x="24" y="-4836"/>
      </p:cViewPr>
      <p:guideLst>
        <p:guide orient="horz" pos="12983"/>
        <p:guide pos="953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presProps" Target="presProps.xml"/><Relationship Id="rId12" Type="http://schemas.microsoft.com/office/2015/10/relationships/revisionInfo" Target="revisionInfo.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notesMaster" Target="notesMasters/notesMaster1.xml"/><Relationship Id="rId11" Type="http://schemas.microsoft.com/office/2016/11/relationships/changesInfo" Target="changesInfos/changesInfo1.xml"/><Relationship Id="rId5" Type="http://schemas.openxmlformats.org/officeDocument/2006/relationships/slide" Target="slides/slide1.xml"/><Relationship Id="rId10"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aila.leask@kuleuven.be" userId="S::urn:spo:guest#vaila.leask@kuleuven.be::" providerId="AD" clId="Web-{F746578B-9143-1869-3604-A8B450A3C19F}"/>
    <pc:docChg chg="modSld">
      <pc:chgData name="vaila.leask@kuleuven.be" userId="S::urn:spo:guest#vaila.leask@kuleuven.be::" providerId="AD" clId="Web-{F746578B-9143-1869-3604-A8B450A3C19F}" dt="2020-12-03T08:40:16.137" v="7" actId="1076"/>
      <pc:docMkLst>
        <pc:docMk/>
      </pc:docMkLst>
      <pc:sldChg chg="modSp">
        <pc:chgData name="vaila.leask@kuleuven.be" userId="S::urn:spo:guest#vaila.leask@kuleuven.be::" providerId="AD" clId="Web-{F746578B-9143-1869-3604-A8B450A3C19F}" dt="2020-12-03T08:40:16.137" v="7" actId="1076"/>
        <pc:sldMkLst>
          <pc:docMk/>
          <pc:sldMk cId="371030075" sldId="267"/>
        </pc:sldMkLst>
        <pc:picChg chg="mod">
          <ac:chgData name="vaila.leask@kuleuven.be" userId="S::urn:spo:guest#vaila.leask@kuleuven.be::" providerId="AD" clId="Web-{F746578B-9143-1869-3604-A8B450A3C19F}" dt="2020-12-03T08:40:16.137" v="7" actId="1076"/>
          <ac:picMkLst>
            <pc:docMk/>
            <pc:sldMk cId="371030075" sldId="267"/>
            <ac:picMk id="6" creationId="{84E60DB0-08E8-4DFC-9DBF-61948BA6C9ED}"/>
          </ac:picMkLst>
        </pc:picChg>
      </pc:sldChg>
    </pc:docChg>
  </pc:docChgLst>
  <pc:docChgLst>
    <pc:chgData name="j.warbinek@gsi.de" userId="S::urn:spo:guest#j.warbinek@gsi.de::" providerId="AD" clId="Web-{5753EEFA-1F79-174A-F4EC-135829085343}"/>
    <pc:docChg chg="modSld">
      <pc:chgData name="j.warbinek@gsi.de" userId="S::urn:spo:guest#j.warbinek@gsi.de::" providerId="AD" clId="Web-{5753EEFA-1F79-174A-F4EC-135829085343}" dt="2020-11-30T15:38:26.832" v="61"/>
      <pc:docMkLst>
        <pc:docMk/>
      </pc:docMkLst>
      <pc:sldChg chg="addSp delSp modSp">
        <pc:chgData name="j.warbinek@gsi.de" userId="S::urn:spo:guest#j.warbinek@gsi.de::" providerId="AD" clId="Web-{5753EEFA-1F79-174A-F4EC-135829085343}" dt="2020-11-30T15:38:26.832" v="61"/>
        <pc:sldMkLst>
          <pc:docMk/>
          <pc:sldMk cId="1004481984" sldId="265"/>
        </pc:sldMkLst>
        <pc:spChg chg="del mod">
          <ac:chgData name="j.warbinek@gsi.de" userId="S::urn:spo:guest#j.warbinek@gsi.de::" providerId="AD" clId="Web-{5753EEFA-1F79-174A-F4EC-135829085343}" dt="2020-11-30T15:27:19" v="8"/>
          <ac:spMkLst>
            <pc:docMk/>
            <pc:sldMk cId="1004481984" sldId="265"/>
            <ac:spMk id="3" creationId="{61B2CF68-A26F-4F3C-8C69-64C639252850}"/>
          </ac:spMkLst>
        </pc:spChg>
        <pc:spChg chg="mod ord">
          <ac:chgData name="j.warbinek@gsi.de" userId="S::urn:spo:guest#j.warbinek@gsi.de::" providerId="AD" clId="Web-{5753EEFA-1F79-174A-F4EC-135829085343}" dt="2020-11-30T15:35:29.690" v="59" actId="1076"/>
          <ac:spMkLst>
            <pc:docMk/>
            <pc:sldMk cId="1004481984" sldId="265"/>
            <ac:spMk id="5" creationId="{F7D0D6E9-DD73-41B5-9869-EB58661844E9}"/>
          </ac:spMkLst>
        </pc:spChg>
        <pc:spChg chg="mod">
          <ac:chgData name="j.warbinek@gsi.de" userId="S::urn:spo:guest#j.warbinek@gsi.de::" providerId="AD" clId="Web-{5753EEFA-1F79-174A-F4EC-135829085343}" dt="2020-11-30T15:34:03.002" v="38" actId="1076"/>
          <ac:spMkLst>
            <pc:docMk/>
            <pc:sldMk cId="1004481984" sldId="265"/>
            <ac:spMk id="17" creationId="{BDDD79AF-6158-401D-BFA6-E72D1372C7D6}"/>
          </ac:spMkLst>
        </pc:spChg>
        <pc:spChg chg="del">
          <ac:chgData name="j.warbinek@gsi.de" userId="S::urn:spo:guest#j.warbinek@gsi.de::" providerId="AD" clId="Web-{5753EEFA-1F79-174A-F4EC-135829085343}" dt="2020-11-30T15:27:30" v="12"/>
          <ac:spMkLst>
            <pc:docMk/>
            <pc:sldMk cId="1004481984" sldId="265"/>
            <ac:spMk id="18" creationId="{1F27928E-A9F9-4C4B-B8C2-D49397EB3438}"/>
          </ac:spMkLst>
        </pc:spChg>
        <pc:spChg chg="mod">
          <ac:chgData name="j.warbinek@gsi.de" userId="S::urn:spo:guest#j.warbinek@gsi.de::" providerId="AD" clId="Web-{5753EEFA-1F79-174A-F4EC-135829085343}" dt="2020-11-30T15:34:02.002" v="37" actId="1076"/>
          <ac:spMkLst>
            <pc:docMk/>
            <pc:sldMk cId="1004481984" sldId="265"/>
            <ac:spMk id="19" creationId="{D2ED661F-8A4D-4BDA-AC7D-07DF23E10FD5}"/>
          </ac:spMkLst>
        </pc:spChg>
        <pc:spChg chg="mod">
          <ac:chgData name="j.warbinek@gsi.de" userId="S::urn:spo:guest#j.warbinek@gsi.de::" providerId="AD" clId="Web-{5753EEFA-1F79-174A-F4EC-135829085343}" dt="2020-11-30T15:37:16.097" v="60" actId="1076"/>
          <ac:spMkLst>
            <pc:docMk/>
            <pc:sldMk cId="1004481984" sldId="265"/>
            <ac:spMk id="21" creationId="{B782F054-70DF-4290-A04D-C0DF495E624A}"/>
          </ac:spMkLst>
        </pc:spChg>
        <pc:spChg chg="add">
          <ac:chgData name="j.warbinek@gsi.de" userId="S::urn:spo:guest#j.warbinek@gsi.de::" providerId="AD" clId="Web-{5753EEFA-1F79-174A-F4EC-135829085343}" dt="2020-11-30T15:27:21.672" v="9"/>
          <ac:spMkLst>
            <pc:docMk/>
            <pc:sldMk cId="1004481984" sldId="265"/>
            <ac:spMk id="23" creationId="{C3E3403C-097C-4CE5-9179-05C02A2B8A92}"/>
          </ac:spMkLst>
        </pc:spChg>
        <pc:spChg chg="add mod">
          <ac:chgData name="j.warbinek@gsi.de" userId="S::urn:spo:guest#j.warbinek@gsi.de::" providerId="AD" clId="Web-{5753EEFA-1F79-174A-F4EC-135829085343}" dt="2020-11-30T15:33:42.564" v="31" actId="1076"/>
          <ac:spMkLst>
            <pc:docMk/>
            <pc:sldMk cId="1004481984" sldId="265"/>
            <ac:spMk id="24" creationId="{812F00BC-B545-4B7D-AD0B-62D0F45B6657}"/>
          </ac:spMkLst>
        </pc:spChg>
        <pc:spChg chg="add mod">
          <ac:chgData name="j.warbinek@gsi.de" userId="S::urn:spo:guest#j.warbinek@gsi.de::" providerId="AD" clId="Web-{5753EEFA-1F79-174A-F4EC-135829085343}" dt="2020-11-30T15:33:51.002" v="34" actId="1076"/>
          <ac:spMkLst>
            <pc:docMk/>
            <pc:sldMk cId="1004481984" sldId="265"/>
            <ac:spMk id="25" creationId="{BDAAA334-A221-403F-A9E5-4E84CA4B4BEE}"/>
          </ac:spMkLst>
        </pc:spChg>
        <pc:spChg chg="mod">
          <ac:chgData name="j.warbinek@gsi.de" userId="S::urn:spo:guest#j.warbinek@gsi.de::" providerId="AD" clId="Web-{5753EEFA-1F79-174A-F4EC-135829085343}" dt="2020-11-30T15:34:06.174" v="39" actId="1076"/>
          <ac:spMkLst>
            <pc:docMk/>
            <pc:sldMk cId="1004481984" sldId="265"/>
            <ac:spMk id="26" creationId="{560F9982-BE88-47A3-9D28-BE4DDABDB16B}"/>
          </ac:spMkLst>
        </pc:spChg>
        <pc:spChg chg="add mod">
          <ac:chgData name="j.warbinek@gsi.de" userId="S::urn:spo:guest#j.warbinek@gsi.de::" providerId="AD" clId="Web-{5753EEFA-1F79-174A-F4EC-135829085343}" dt="2020-11-30T15:33:33.096" v="27" actId="1076"/>
          <ac:spMkLst>
            <pc:docMk/>
            <pc:sldMk cId="1004481984" sldId="265"/>
            <ac:spMk id="27" creationId="{52E23A5E-8A94-4AD6-B535-D6CE98959A68}"/>
          </ac:spMkLst>
        </pc:spChg>
        <pc:spChg chg="add mod">
          <ac:chgData name="j.warbinek@gsi.de" userId="S::urn:spo:guest#j.warbinek@gsi.de::" providerId="AD" clId="Web-{5753EEFA-1F79-174A-F4EC-135829085343}" dt="2020-11-30T15:33:33.111" v="28" actId="1076"/>
          <ac:spMkLst>
            <pc:docMk/>
            <pc:sldMk cId="1004481984" sldId="265"/>
            <ac:spMk id="28" creationId="{A7CA59DC-258A-4713-B9AA-87F35264687A}"/>
          </ac:spMkLst>
        </pc:spChg>
        <pc:spChg chg="mod">
          <ac:chgData name="j.warbinek@gsi.de" userId="S::urn:spo:guest#j.warbinek@gsi.de::" providerId="AD" clId="Web-{5753EEFA-1F79-174A-F4EC-135829085343}" dt="2020-11-30T15:34:17.080" v="45" actId="1076"/>
          <ac:spMkLst>
            <pc:docMk/>
            <pc:sldMk cId="1004481984" sldId="265"/>
            <ac:spMk id="37" creationId="{1161C330-FCC2-4A3C-BB22-201AC363A25D}"/>
          </ac:spMkLst>
        </pc:spChg>
        <pc:grpChg chg="add mod">
          <ac:chgData name="j.warbinek@gsi.de" userId="S::urn:spo:guest#j.warbinek@gsi.de::" providerId="AD" clId="Web-{5753EEFA-1F79-174A-F4EC-135829085343}" dt="2020-11-30T15:33:47.721" v="33" actId="14100"/>
          <ac:grpSpMkLst>
            <pc:docMk/>
            <pc:sldMk cId="1004481984" sldId="265"/>
            <ac:grpSpMk id="3" creationId="{5F069396-EBB1-41AD-A833-6F4CADEB92CF}"/>
          </ac:grpSpMkLst>
        </pc:grpChg>
        <pc:grpChg chg="add">
          <ac:chgData name="j.warbinek@gsi.de" userId="S::urn:spo:guest#j.warbinek@gsi.de::" providerId="AD" clId="Web-{5753EEFA-1F79-174A-F4EC-135829085343}" dt="2020-11-30T15:38:26.832" v="61"/>
          <ac:grpSpMkLst>
            <pc:docMk/>
            <pc:sldMk cId="1004481984" sldId="265"/>
            <ac:grpSpMk id="6" creationId="{862B3028-8221-4777-9FB2-08EAC9072008}"/>
          </ac:grpSpMkLst>
        </pc:grpChg>
        <pc:grpChg chg="add mod">
          <ac:chgData name="j.warbinek@gsi.de" userId="S::urn:spo:guest#j.warbinek@gsi.de::" providerId="AD" clId="Web-{5753EEFA-1F79-174A-F4EC-135829085343}" dt="2020-11-30T15:33:59.190" v="36" actId="1076"/>
          <ac:grpSpMkLst>
            <pc:docMk/>
            <pc:sldMk cId="1004481984" sldId="265"/>
            <ac:grpSpMk id="29" creationId="{9E3DE18E-7920-44DE-AD74-8A0F4D50BC3E}"/>
          </ac:grpSpMkLst>
        </pc:grpChg>
        <pc:grpChg chg="add mod">
          <ac:chgData name="j.warbinek@gsi.de" userId="S::urn:spo:guest#j.warbinek@gsi.de::" providerId="AD" clId="Web-{5753EEFA-1F79-174A-F4EC-135829085343}" dt="2020-11-30T15:34:12.377" v="42" actId="1076"/>
          <ac:grpSpMkLst>
            <pc:docMk/>
            <pc:sldMk cId="1004481984" sldId="265"/>
            <ac:grpSpMk id="32" creationId="{9C7AF3BB-1F46-4EF0-B22A-BFBDC5A73995}"/>
          </ac:grpSpMkLst>
        </pc:grpChg>
        <pc:grpChg chg="add del">
          <ac:chgData name="j.warbinek@gsi.de" userId="S::urn:spo:guest#j.warbinek@gsi.de::" providerId="AD" clId="Web-{5753EEFA-1F79-174A-F4EC-135829085343}" dt="2020-11-30T15:34:18.955" v="46"/>
          <ac:grpSpMkLst>
            <pc:docMk/>
            <pc:sldMk cId="1004481984" sldId="265"/>
            <ac:grpSpMk id="35" creationId="{0F80FC0A-BE4C-4099-B69E-92FE179C1869}"/>
          </ac:grpSpMkLst>
        </pc:grpChg>
        <pc:grpChg chg="add mod">
          <ac:chgData name="j.warbinek@gsi.de" userId="S::urn:spo:guest#j.warbinek@gsi.de::" providerId="AD" clId="Web-{5753EEFA-1F79-174A-F4EC-135829085343}" dt="2020-11-30T15:34:26.299" v="48" actId="1076"/>
          <ac:grpSpMkLst>
            <pc:docMk/>
            <pc:sldMk cId="1004481984" sldId="265"/>
            <ac:grpSpMk id="38" creationId="{F4B81D3E-23BB-46FD-BAAC-F59DCDB87E4C}"/>
          </ac:grpSpMkLst>
        </pc:grpChg>
      </pc:sldChg>
    </pc:docChg>
  </pc:docChgLst>
  <pc:docChgLst>
    <pc:chgData name="vaila.leask@kuleuven.be" userId="S::urn:spo:guest#vaila.leask@kuleuven.be::" providerId="AD" clId="Web-{FBB1E5C7-FA36-7571-DFD8-B75E17E9B4F3}"/>
    <pc:docChg chg="modSld">
      <pc:chgData name="vaila.leask@kuleuven.be" userId="S::urn:spo:guest#vaila.leask@kuleuven.be::" providerId="AD" clId="Web-{FBB1E5C7-FA36-7571-DFD8-B75E17E9B4F3}" dt="2020-12-05T11:12:47.033" v="283" actId="14100"/>
      <pc:docMkLst>
        <pc:docMk/>
      </pc:docMkLst>
      <pc:sldChg chg="addSp delSp modSp">
        <pc:chgData name="vaila.leask@kuleuven.be" userId="S::urn:spo:guest#vaila.leask@kuleuven.be::" providerId="AD" clId="Web-{FBB1E5C7-FA36-7571-DFD8-B75E17E9B4F3}" dt="2020-12-05T11:12:47.033" v="283" actId="14100"/>
        <pc:sldMkLst>
          <pc:docMk/>
          <pc:sldMk cId="371030075" sldId="267"/>
        </pc:sldMkLst>
        <pc:spChg chg="mod">
          <ac:chgData name="vaila.leask@kuleuven.be" userId="S::urn:spo:guest#vaila.leask@kuleuven.be::" providerId="AD" clId="Web-{FBB1E5C7-FA36-7571-DFD8-B75E17E9B4F3}" dt="2020-12-05T11:04:41.871" v="148" actId="1076"/>
          <ac:spMkLst>
            <pc:docMk/>
            <pc:sldMk cId="371030075" sldId="267"/>
            <ac:spMk id="7" creationId="{0F3359D4-C12C-4341-9DBC-260858782899}"/>
          </ac:spMkLst>
        </pc:spChg>
        <pc:spChg chg="mod">
          <ac:chgData name="vaila.leask@kuleuven.be" userId="S::urn:spo:guest#vaila.leask@kuleuven.be::" providerId="AD" clId="Web-{FBB1E5C7-FA36-7571-DFD8-B75E17E9B4F3}" dt="2020-12-05T11:01:44.431" v="47" actId="1076"/>
          <ac:spMkLst>
            <pc:docMk/>
            <pc:sldMk cId="371030075" sldId="267"/>
            <ac:spMk id="8" creationId="{00000000-0000-0000-0000-000000000000}"/>
          </ac:spMkLst>
        </pc:spChg>
        <pc:spChg chg="add mod">
          <ac:chgData name="vaila.leask@kuleuven.be" userId="S::urn:spo:guest#vaila.leask@kuleuven.be::" providerId="AD" clId="Web-{FBB1E5C7-FA36-7571-DFD8-B75E17E9B4F3}" dt="2020-12-05T11:07:29.936" v="282" actId="1076"/>
          <ac:spMkLst>
            <pc:docMk/>
            <pc:sldMk cId="371030075" sldId="267"/>
            <ac:spMk id="9" creationId="{09D4E341-59E1-4AEB-B273-3520A47FC187}"/>
          </ac:spMkLst>
        </pc:spChg>
        <pc:spChg chg="mod">
          <ac:chgData name="vaila.leask@kuleuven.be" userId="S::urn:spo:guest#vaila.leask@kuleuven.be::" providerId="AD" clId="Web-{FBB1E5C7-FA36-7571-DFD8-B75E17E9B4F3}" dt="2020-12-05T11:12:47.033" v="283" actId="14100"/>
          <ac:spMkLst>
            <pc:docMk/>
            <pc:sldMk cId="371030075" sldId="267"/>
            <ac:spMk id="22" creationId="{0DAC031E-B29F-45A8-BACE-DE604541250D}"/>
          </ac:spMkLst>
        </pc:spChg>
        <pc:spChg chg="del mod">
          <ac:chgData name="vaila.leask@kuleuven.be" userId="S::urn:spo:guest#vaila.leask@kuleuven.be::" providerId="AD" clId="Web-{FBB1E5C7-FA36-7571-DFD8-B75E17E9B4F3}" dt="2020-12-05T10:57:09.068" v="5"/>
          <ac:spMkLst>
            <pc:docMk/>
            <pc:sldMk cId="371030075" sldId="267"/>
            <ac:spMk id="23" creationId="{C3E3403C-097C-4CE5-9179-05C02A2B8A92}"/>
          </ac:spMkLst>
        </pc:spChg>
        <pc:spChg chg="add mod">
          <ac:chgData name="vaila.leask@kuleuven.be" userId="S::urn:spo:guest#vaila.leask@kuleuven.be::" providerId="AD" clId="Web-{FBB1E5C7-FA36-7571-DFD8-B75E17E9B4F3}" dt="2020-12-05T11:07:11.623" v="281" actId="1076"/>
          <ac:spMkLst>
            <pc:docMk/>
            <pc:sldMk cId="371030075" sldId="267"/>
            <ac:spMk id="99" creationId="{CD9F0DED-0C1C-4B2B-A14A-7C7DF2DCF9EB}"/>
          </ac:spMkLst>
        </pc:spChg>
      </pc:sldChg>
    </pc:docChg>
  </pc:docChgLst>
  <pc:docChgLst>
    <pc:chgData name="jessica.warbinek@t-online.de" userId="S::urn:spo:guest#jessica.warbinek@t-online.de::" providerId="AD" clId="Web-{3A3CFC8E-F4ED-AB17-86ED-391274D976C5}"/>
    <pc:docChg chg="modSld">
      <pc:chgData name="jessica.warbinek@t-online.de" userId="S::urn:spo:guest#jessica.warbinek@t-online.de::" providerId="AD" clId="Web-{3A3CFC8E-F4ED-AB17-86ED-391274D976C5}" dt="2020-12-05T11:25:19.116" v="3" actId="20577"/>
      <pc:docMkLst>
        <pc:docMk/>
      </pc:docMkLst>
      <pc:sldChg chg="modSp">
        <pc:chgData name="jessica.warbinek@t-online.de" userId="S::urn:spo:guest#jessica.warbinek@t-online.de::" providerId="AD" clId="Web-{3A3CFC8E-F4ED-AB17-86ED-391274D976C5}" dt="2020-12-05T11:25:19.116" v="2" actId="20577"/>
        <pc:sldMkLst>
          <pc:docMk/>
          <pc:sldMk cId="371030075" sldId="267"/>
        </pc:sldMkLst>
        <pc:spChg chg="mod">
          <ac:chgData name="jessica.warbinek@t-online.de" userId="S::urn:spo:guest#jessica.warbinek@t-online.de::" providerId="AD" clId="Web-{3A3CFC8E-F4ED-AB17-86ED-391274D976C5}" dt="2020-12-05T11:25:19.116" v="2" actId="20577"/>
          <ac:spMkLst>
            <pc:docMk/>
            <pc:sldMk cId="371030075" sldId="267"/>
            <ac:spMk id="99" creationId="{CD9F0DED-0C1C-4B2B-A14A-7C7DF2DCF9EB}"/>
          </ac:spMkLst>
        </pc:spChg>
      </pc:sldChg>
    </pc:docChg>
  </pc:docChgLst>
  <pc:docChgLst>
    <pc:chgData name="Raggio, Andrea" userId="S::araggio@jyu.fi::e680817c-694b-478a-a47a-ea6c718567c0" providerId="AD" clId="Web-{98CE4CB1-812D-28D9-02AC-D3C74B4167B2}"/>
    <pc:docChg chg="modSld">
      <pc:chgData name="Raggio, Andrea" userId="S::araggio@jyu.fi::e680817c-694b-478a-a47a-ea6c718567c0" providerId="AD" clId="Web-{98CE4CB1-812D-28D9-02AC-D3C74B4167B2}" dt="2020-12-05T09:53:46.598" v="20" actId="1076"/>
      <pc:docMkLst>
        <pc:docMk/>
      </pc:docMkLst>
      <pc:sldChg chg="modSp">
        <pc:chgData name="Raggio, Andrea" userId="S::araggio@jyu.fi::e680817c-694b-478a-a47a-ea6c718567c0" providerId="AD" clId="Web-{98CE4CB1-812D-28D9-02AC-D3C74B4167B2}" dt="2020-12-05T09:53:46.598" v="20" actId="1076"/>
        <pc:sldMkLst>
          <pc:docMk/>
          <pc:sldMk cId="371030075" sldId="267"/>
        </pc:sldMkLst>
        <pc:spChg chg="mod">
          <ac:chgData name="Raggio, Andrea" userId="S::araggio@jyu.fi::e680817c-694b-478a-a47a-ea6c718567c0" providerId="AD" clId="Web-{98CE4CB1-812D-28D9-02AC-D3C74B4167B2}" dt="2020-12-05T09:53:46.598" v="20" actId="1076"/>
          <ac:spMkLst>
            <pc:docMk/>
            <pc:sldMk cId="371030075" sldId="267"/>
            <ac:spMk id="34" creationId="{59527C88-7CE4-4D7F-9AAA-3310FF9725D3}"/>
          </ac:spMkLst>
        </pc:spChg>
        <pc:spChg chg="mod">
          <ac:chgData name="Raggio, Andrea" userId="S::araggio@jyu.fi::e680817c-694b-478a-a47a-ea6c718567c0" providerId="AD" clId="Web-{98CE4CB1-812D-28D9-02AC-D3C74B4167B2}" dt="2020-12-05T09:51:01.971" v="0" actId="20577"/>
          <ac:spMkLst>
            <pc:docMk/>
            <pc:sldMk cId="371030075" sldId="267"/>
            <ac:spMk id="40" creationId="{0E07931E-9ACC-4DBA-B344-B38A76114786}"/>
          </ac:spMkLst>
        </pc:spChg>
      </pc:sldChg>
    </pc:docChg>
  </pc:docChgLst>
  <pc:docChgLst>
    <pc:chgData name="vaila.leask@kuleuven.be" userId="S::urn:spo:guest#vaila.leask@kuleuven.be::" providerId="AD" clId="Web-{7D9E9FA7-0314-E248-9D26-B8925C0E6ECA}"/>
    <pc:docChg chg="addSld modSld">
      <pc:chgData name="vaila.leask@kuleuven.be" userId="S::urn:spo:guest#vaila.leask@kuleuven.be::" providerId="AD" clId="Web-{7D9E9FA7-0314-E248-9D26-B8925C0E6ECA}" dt="2020-12-02T13:33:37.746" v="243" actId="14100"/>
      <pc:docMkLst>
        <pc:docMk/>
      </pc:docMkLst>
      <pc:sldChg chg="modSp">
        <pc:chgData name="vaila.leask@kuleuven.be" userId="S::urn:spo:guest#vaila.leask@kuleuven.be::" providerId="AD" clId="Web-{7D9E9FA7-0314-E248-9D26-B8925C0E6ECA}" dt="2020-12-01T16:03:04.179" v="3"/>
        <pc:sldMkLst>
          <pc:docMk/>
          <pc:sldMk cId="1004481984" sldId="265"/>
        </pc:sldMkLst>
        <pc:spChg chg="mod">
          <ac:chgData name="vaila.leask@kuleuven.be" userId="S::urn:spo:guest#vaila.leask@kuleuven.be::" providerId="AD" clId="Web-{7D9E9FA7-0314-E248-9D26-B8925C0E6ECA}" dt="2020-12-01T16:03:04.179" v="2"/>
          <ac:spMkLst>
            <pc:docMk/>
            <pc:sldMk cId="1004481984" sldId="265"/>
            <ac:spMk id="20" creationId="{C7682D86-0192-4A81-AB7D-B04397B2AD36}"/>
          </ac:spMkLst>
        </pc:spChg>
        <pc:spChg chg="mod">
          <ac:chgData name="vaila.leask@kuleuven.be" userId="S::urn:spo:guest#vaila.leask@kuleuven.be::" providerId="AD" clId="Web-{7D9E9FA7-0314-E248-9D26-B8925C0E6ECA}" dt="2020-12-01T16:03:04.179" v="3"/>
          <ac:spMkLst>
            <pc:docMk/>
            <pc:sldMk cId="1004481984" sldId="265"/>
            <ac:spMk id="22" creationId="{0DAC031E-B29F-45A8-BACE-DE604541250D}"/>
          </ac:spMkLst>
        </pc:spChg>
      </pc:sldChg>
      <pc:sldChg chg="addSp delSp modSp add replId">
        <pc:chgData name="vaila.leask@kuleuven.be" userId="S::urn:spo:guest#vaila.leask@kuleuven.be::" providerId="AD" clId="Web-{7D9E9FA7-0314-E248-9D26-B8925C0E6ECA}" dt="2020-12-02T10:22:22.833" v="114"/>
        <pc:sldMkLst>
          <pc:docMk/>
          <pc:sldMk cId="422490626" sldId="266"/>
        </pc:sldMkLst>
        <pc:spChg chg="ord">
          <ac:chgData name="vaila.leask@kuleuven.be" userId="S::urn:spo:guest#vaila.leask@kuleuven.be::" providerId="AD" clId="Web-{7D9E9FA7-0314-E248-9D26-B8925C0E6ECA}" dt="2020-12-01T16:14:20.423" v="88"/>
          <ac:spMkLst>
            <pc:docMk/>
            <pc:sldMk cId="422490626" sldId="266"/>
            <ac:spMk id="5" creationId="{F7D0D6E9-DD73-41B5-9869-EB58661844E9}"/>
          </ac:spMkLst>
        </pc:spChg>
        <pc:spChg chg="add del mod">
          <ac:chgData name="vaila.leask@kuleuven.be" userId="S::urn:spo:guest#vaila.leask@kuleuven.be::" providerId="AD" clId="Web-{7D9E9FA7-0314-E248-9D26-B8925C0E6ECA}" dt="2020-12-01T16:06:29.645" v="23"/>
          <ac:spMkLst>
            <pc:docMk/>
            <pc:sldMk cId="422490626" sldId="266"/>
            <ac:spMk id="7" creationId="{0F1E1FAB-7536-4291-A757-BBA8E8169991}"/>
          </ac:spMkLst>
        </pc:spChg>
        <pc:spChg chg="add del mod">
          <ac:chgData name="vaila.leask@kuleuven.be" userId="S::urn:spo:guest#vaila.leask@kuleuven.be::" providerId="AD" clId="Web-{7D9E9FA7-0314-E248-9D26-B8925C0E6ECA}" dt="2020-12-01T16:12:04.993" v="68"/>
          <ac:spMkLst>
            <pc:docMk/>
            <pc:sldMk cId="422490626" sldId="266"/>
            <ac:spMk id="9" creationId="{9BE725FE-561B-44A3-BE00-BBCC034FF281}"/>
          </ac:spMkLst>
        </pc:spChg>
        <pc:spChg chg="mod">
          <ac:chgData name="vaila.leask@kuleuven.be" userId="S::urn:spo:guest#vaila.leask@kuleuven.be::" providerId="AD" clId="Web-{7D9E9FA7-0314-E248-9D26-B8925C0E6ECA}" dt="2020-12-01T16:07:30.039" v="38" actId="1076"/>
          <ac:spMkLst>
            <pc:docMk/>
            <pc:sldMk cId="422490626" sldId="266"/>
            <ac:spMk id="20" creationId="{C7682D86-0192-4A81-AB7D-B04397B2AD36}"/>
          </ac:spMkLst>
        </pc:spChg>
        <pc:spChg chg="mod">
          <ac:chgData name="vaila.leask@kuleuven.be" userId="S::urn:spo:guest#vaila.leask@kuleuven.be::" providerId="AD" clId="Web-{7D9E9FA7-0314-E248-9D26-B8925C0E6ECA}" dt="2020-12-01T16:05:13.890" v="16"/>
          <ac:spMkLst>
            <pc:docMk/>
            <pc:sldMk cId="422490626" sldId="266"/>
            <ac:spMk id="22" creationId="{0DAC031E-B29F-45A8-BACE-DE604541250D}"/>
          </ac:spMkLst>
        </pc:spChg>
        <pc:spChg chg="mod">
          <ac:chgData name="vaila.leask@kuleuven.be" userId="S::urn:spo:guest#vaila.leask@kuleuven.be::" providerId="AD" clId="Web-{7D9E9FA7-0314-E248-9D26-B8925C0E6ECA}" dt="2020-12-01T16:12:50.871" v="77" actId="1076"/>
          <ac:spMkLst>
            <pc:docMk/>
            <pc:sldMk cId="422490626" sldId="266"/>
            <ac:spMk id="28" creationId="{A7CA59DC-258A-4713-B9AA-87F35264687A}"/>
          </ac:spMkLst>
        </pc:spChg>
        <pc:spChg chg="del topLvl">
          <ac:chgData name="vaila.leask@kuleuven.be" userId="S::urn:spo:guest#vaila.leask@kuleuven.be::" providerId="AD" clId="Web-{7D9E9FA7-0314-E248-9D26-B8925C0E6ECA}" dt="2020-12-01T16:12:21.182" v="73"/>
          <ac:spMkLst>
            <pc:docMk/>
            <pc:sldMk cId="422490626" sldId="266"/>
            <ac:spMk id="30" creationId="{566CE857-F997-4ECC-858D-E4B0C6F62C6D}"/>
          </ac:spMkLst>
        </pc:spChg>
        <pc:spChg chg="del mod topLvl">
          <ac:chgData name="vaila.leask@kuleuven.be" userId="S::urn:spo:guest#vaila.leask@kuleuven.be::" providerId="AD" clId="Web-{7D9E9FA7-0314-E248-9D26-B8925C0E6ECA}" dt="2020-12-01T16:08:12.229" v="48"/>
          <ac:spMkLst>
            <pc:docMk/>
            <pc:sldMk cId="422490626" sldId="266"/>
            <ac:spMk id="31" creationId="{45690D75-F3DD-4279-934C-E31095D67A1B}"/>
          </ac:spMkLst>
        </pc:spChg>
        <pc:spChg chg="del topLvl">
          <ac:chgData name="vaila.leask@kuleuven.be" userId="S::urn:spo:guest#vaila.leask@kuleuven.be::" providerId="AD" clId="Web-{7D9E9FA7-0314-E248-9D26-B8925C0E6ECA}" dt="2020-12-01T16:13:39.483" v="81"/>
          <ac:spMkLst>
            <pc:docMk/>
            <pc:sldMk cId="422490626" sldId="266"/>
            <ac:spMk id="33" creationId="{61641810-A4E8-448B-9447-DAE2117DF58B}"/>
          </ac:spMkLst>
        </pc:spChg>
        <pc:spChg chg="del mod topLvl">
          <ac:chgData name="vaila.leask@kuleuven.be" userId="S::urn:spo:guest#vaila.leask@kuleuven.be::" providerId="AD" clId="Web-{7D9E9FA7-0314-E248-9D26-B8925C0E6ECA}" dt="2020-12-01T16:09:08.357" v="56"/>
          <ac:spMkLst>
            <pc:docMk/>
            <pc:sldMk cId="422490626" sldId="266"/>
            <ac:spMk id="34" creationId="{8423759B-2556-4165-A6C3-3CF9DF8D50D0}"/>
          </ac:spMkLst>
        </pc:spChg>
        <pc:spChg chg="add del mod">
          <ac:chgData name="vaila.leask@kuleuven.be" userId="S::urn:spo:guest#vaila.leask@kuleuven.be::" providerId="AD" clId="Web-{7D9E9FA7-0314-E248-9D26-B8925C0E6ECA}" dt="2020-12-01T16:12:19.556" v="72"/>
          <ac:spMkLst>
            <pc:docMk/>
            <pc:sldMk cId="422490626" sldId="266"/>
            <ac:spMk id="37" creationId="{4BADE73D-6567-4147-A70D-A44922D2B8A7}"/>
          </ac:spMkLst>
        </pc:spChg>
        <pc:spChg chg="del topLvl">
          <ac:chgData name="vaila.leask@kuleuven.be" userId="S::urn:spo:guest#vaila.leask@kuleuven.be::" providerId="AD" clId="Web-{7D9E9FA7-0314-E248-9D26-B8925C0E6ECA}" dt="2020-12-01T16:12:27.010" v="75"/>
          <ac:spMkLst>
            <pc:docMk/>
            <pc:sldMk cId="422490626" sldId="266"/>
            <ac:spMk id="39" creationId="{86134B80-8D3E-40A2-ABA0-87DFBA297669}"/>
          </ac:spMkLst>
        </pc:spChg>
        <pc:spChg chg="del topLvl">
          <ac:chgData name="vaila.leask@kuleuven.be" userId="S::urn:spo:guest#vaila.leask@kuleuven.be::" providerId="AD" clId="Web-{7D9E9FA7-0314-E248-9D26-B8925C0E6ECA}" dt="2020-12-01T16:08:21.214" v="51"/>
          <ac:spMkLst>
            <pc:docMk/>
            <pc:sldMk cId="422490626" sldId="266"/>
            <ac:spMk id="40" creationId="{CE0B1420-63D6-43C6-AF4B-DB910DA737F9}"/>
          </ac:spMkLst>
        </pc:spChg>
        <pc:spChg chg="add del mod">
          <ac:chgData name="vaila.leask@kuleuven.be" userId="S::urn:spo:guest#vaila.leask@kuleuven.be::" providerId="AD" clId="Web-{7D9E9FA7-0314-E248-9D26-B8925C0E6ECA}" dt="2020-12-01T16:12:23.338" v="74"/>
          <ac:spMkLst>
            <pc:docMk/>
            <pc:sldMk cId="422490626" sldId="266"/>
            <ac:spMk id="41" creationId="{33D4CAD9-D2EA-4EDD-9608-16C3B69F634D}"/>
          </ac:spMkLst>
        </pc:spChg>
        <pc:spChg chg="mod">
          <ac:chgData name="vaila.leask@kuleuven.be" userId="S::urn:spo:guest#vaila.leask@kuleuven.be::" providerId="AD" clId="Web-{7D9E9FA7-0314-E248-9D26-B8925C0E6ECA}" dt="2020-12-01T16:18:39.048" v="106"/>
          <ac:spMkLst>
            <pc:docMk/>
            <pc:sldMk cId="422490626" sldId="266"/>
            <ac:spMk id="42" creationId="{7BCB1F4C-FEE1-4A8F-9A33-7265E8EF09F1}"/>
          </ac:spMkLst>
        </pc:spChg>
        <pc:spChg chg="add del mod">
          <ac:chgData name="vaila.leask@kuleuven.be" userId="S::urn:spo:guest#vaila.leask@kuleuven.be::" providerId="AD" clId="Web-{7D9E9FA7-0314-E248-9D26-B8925C0E6ECA}" dt="2020-12-01T16:13:37.858" v="80"/>
          <ac:spMkLst>
            <pc:docMk/>
            <pc:sldMk cId="422490626" sldId="266"/>
            <ac:spMk id="44" creationId="{8DC911D9-5D55-4BD5-9FB3-93E878FCA76C}"/>
          </ac:spMkLst>
        </pc:spChg>
        <pc:grpChg chg="mod">
          <ac:chgData name="vaila.leask@kuleuven.be" userId="S::urn:spo:guest#vaila.leask@kuleuven.be::" providerId="AD" clId="Web-{7D9E9FA7-0314-E248-9D26-B8925C0E6ECA}" dt="2020-12-01T16:12:10.900" v="70" actId="1076"/>
          <ac:grpSpMkLst>
            <pc:docMk/>
            <pc:sldMk cId="422490626" sldId="266"/>
            <ac:grpSpMk id="3" creationId="{5F069396-EBB1-41AD-A833-6F4CADEB92CF}"/>
          </ac:grpSpMkLst>
        </pc:grpChg>
        <pc:grpChg chg="mod">
          <ac:chgData name="vaila.leask@kuleuven.be" userId="S::urn:spo:guest#vaila.leask@kuleuven.be::" providerId="AD" clId="Web-{7D9E9FA7-0314-E248-9D26-B8925C0E6ECA}" dt="2020-12-01T16:07:20.039" v="37" actId="1076"/>
          <ac:grpSpMkLst>
            <pc:docMk/>
            <pc:sldMk cId="422490626" sldId="266"/>
            <ac:grpSpMk id="6" creationId="{862B3028-8221-4777-9FB2-08EAC9072008}"/>
          </ac:grpSpMkLst>
        </pc:grpChg>
        <pc:grpChg chg="del">
          <ac:chgData name="vaila.leask@kuleuven.be" userId="S::urn:spo:guest#vaila.leask@kuleuven.be::" providerId="AD" clId="Web-{7D9E9FA7-0314-E248-9D26-B8925C0E6ECA}" dt="2020-12-01T16:08:12.229" v="48"/>
          <ac:grpSpMkLst>
            <pc:docMk/>
            <pc:sldMk cId="422490626" sldId="266"/>
            <ac:grpSpMk id="29" creationId="{9E3DE18E-7920-44DE-AD74-8A0F4D50BC3E}"/>
          </ac:grpSpMkLst>
        </pc:grpChg>
        <pc:grpChg chg="del">
          <ac:chgData name="vaila.leask@kuleuven.be" userId="S::urn:spo:guest#vaila.leask@kuleuven.be::" providerId="AD" clId="Web-{7D9E9FA7-0314-E248-9D26-B8925C0E6ECA}" dt="2020-12-01T16:09:08.357" v="56"/>
          <ac:grpSpMkLst>
            <pc:docMk/>
            <pc:sldMk cId="422490626" sldId="266"/>
            <ac:grpSpMk id="32" creationId="{9C7AF3BB-1F46-4EF0-B22A-BFBDC5A73995}"/>
          </ac:grpSpMkLst>
        </pc:grpChg>
        <pc:grpChg chg="del">
          <ac:chgData name="vaila.leask@kuleuven.be" userId="S::urn:spo:guest#vaila.leask@kuleuven.be::" providerId="AD" clId="Web-{7D9E9FA7-0314-E248-9D26-B8925C0E6ECA}" dt="2020-12-01T16:08:21.214" v="51"/>
          <ac:grpSpMkLst>
            <pc:docMk/>
            <pc:sldMk cId="422490626" sldId="266"/>
            <ac:grpSpMk id="38" creationId="{F4B81D3E-23BB-46FD-BAAC-F59DCDB87E4C}"/>
          </ac:grpSpMkLst>
        </pc:grpChg>
        <pc:grpChg chg="add mod">
          <ac:chgData name="vaila.leask@kuleuven.be" userId="S::urn:spo:guest#vaila.leask@kuleuven.be::" providerId="AD" clId="Web-{7D9E9FA7-0314-E248-9D26-B8925C0E6ECA}" dt="2020-12-01T16:13:33.748" v="79" actId="1076"/>
          <ac:grpSpMkLst>
            <pc:docMk/>
            <pc:sldMk cId="422490626" sldId="266"/>
            <ac:grpSpMk id="45" creationId="{51D98CBB-CF3A-4ABB-AF61-18F1CF1BDBD0}"/>
          </ac:grpSpMkLst>
        </pc:grpChg>
        <pc:grpChg chg="add mod">
          <ac:chgData name="vaila.leask@kuleuven.be" userId="S::urn:spo:guest#vaila.leask@kuleuven.be::" providerId="AD" clId="Web-{7D9E9FA7-0314-E248-9D26-B8925C0E6ECA}" dt="2020-12-01T16:18:22.984" v="104" actId="1076"/>
          <ac:grpSpMkLst>
            <pc:docMk/>
            <pc:sldMk cId="422490626" sldId="266"/>
            <ac:grpSpMk id="48" creationId="{E04954BC-5C98-4570-9302-5B76DAF2EF44}"/>
          </ac:grpSpMkLst>
        </pc:grpChg>
        <pc:grpChg chg="add mod">
          <ac:chgData name="vaila.leask@kuleuven.be" userId="S::urn:spo:guest#vaila.leask@kuleuven.be::" providerId="AD" clId="Web-{7D9E9FA7-0314-E248-9D26-B8925C0E6ECA}" dt="2020-12-01T16:17:20.949" v="99" actId="1076"/>
          <ac:grpSpMkLst>
            <pc:docMk/>
            <pc:sldMk cId="422490626" sldId="266"/>
            <ac:grpSpMk id="51" creationId="{DC52F219-DB12-46A6-9796-CC075699FF82}"/>
          </ac:grpSpMkLst>
        </pc:grpChg>
        <pc:picChg chg="add del mod">
          <ac:chgData name="vaila.leask@kuleuven.be" userId="S::urn:spo:guest#vaila.leask@kuleuven.be::" providerId="AD" clId="Web-{7D9E9FA7-0314-E248-9D26-B8925C0E6ECA}" dt="2020-12-02T10:22:22.833" v="114"/>
          <ac:picMkLst>
            <pc:docMk/>
            <pc:sldMk cId="422490626" sldId="266"/>
            <ac:picMk id="7" creationId="{7AA8A585-2545-4F4D-B3C2-17FB4EDFF297}"/>
          </ac:picMkLst>
        </pc:picChg>
      </pc:sldChg>
      <pc:sldChg chg="addSp delSp modSp add replId">
        <pc:chgData name="vaila.leask@kuleuven.be" userId="S::urn:spo:guest#vaila.leask@kuleuven.be::" providerId="AD" clId="Web-{7D9E9FA7-0314-E248-9D26-B8925C0E6ECA}" dt="2020-12-02T13:33:37.746" v="243" actId="14100"/>
        <pc:sldMkLst>
          <pc:docMk/>
          <pc:sldMk cId="371030075" sldId="267"/>
        </pc:sldMkLst>
        <pc:spChg chg="mod topLvl">
          <ac:chgData name="vaila.leask@kuleuven.be" userId="S::urn:spo:guest#vaila.leask@kuleuven.be::" providerId="AD" clId="Web-{7D9E9FA7-0314-E248-9D26-B8925C0E6ECA}" dt="2020-12-02T11:33:07.239" v="195" actId="1076"/>
          <ac:spMkLst>
            <pc:docMk/>
            <pc:sldMk cId="371030075" sldId="267"/>
            <ac:spMk id="20" creationId="{C7682D86-0192-4A81-AB7D-B04397B2AD36}"/>
          </ac:spMkLst>
        </pc:spChg>
        <pc:spChg chg="topLvl">
          <ac:chgData name="vaila.leask@kuleuven.be" userId="S::urn:spo:guest#vaila.leask@kuleuven.be::" providerId="AD" clId="Web-{7D9E9FA7-0314-E248-9D26-B8925C0E6ECA}" dt="2020-12-02T11:33:03.817" v="194"/>
          <ac:spMkLst>
            <pc:docMk/>
            <pc:sldMk cId="371030075" sldId="267"/>
            <ac:spMk id="22" creationId="{0DAC031E-B29F-45A8-BACE-DE604541250D}"/>
          </ac:spMkLst>
        </pc:spChg>
        <pc:spChg chg="mod">
          <ac:chgData name="vaila.leask@kuleuven.be" userId="S::urn:spo:guest#vaila.leask@kuleuven.be::" providerId="AD" clId="Web-{7D9E9FA7-0314-E248-9D26-B8925C0E6ECA}" dt="2020-12-02T11:33:53.711" v="199"/>
          <ac:spMkLst>
            <pc:docMk/>
            <pc:sldMk cId="371030075" sldId="267"/>
            <ac:spMk id="28" creationId="{A7CA59DC-258A-4713-B9AA-87F35264687A}"/>
          </ac:spMkLst>
        </pc:spChg>
        <pc:spChg chg="mod">
          <ac:chgData name="vaila.leask@kuleuven.be" userId="S::urn:spo:guest#vaila.leask@kuleuven.be::" providerId="AD" clId="Web-{7D9E9FA7-0314-E248-9D26-B8925C0E6ECA}" dt="2020-12-02T11:34:44.386" v="203" actId="1076"/>
          <ac:spMkLst>
            <pc:docMk/>
            <pc:sldMk cId="371030075" sldId="267"/>
            <ac:spMk id="42" creationId="{7BCB1F4C-FEE1-4A8F-9A33-7265E8EF09F1}"/>
          </ac:spMkLst>
        </pc:spChg>
        <pc:spChg chg="mod">
          <ac:chgData name="vaila.leask@kuleuven.be" userId="S::urn:spo:guest#vaila.leask@kuleuven.be::" providerId="AD" clId="Web-{7D9E9FA7-0314-E248-9D26-B8925C0E6ECA}" dt="2020-12-02T11:34:15.118" v="202"/>
          <ac:spMkLst>
            <pc:docMk/>
            <pc:sldMk cId="371030075" sldId="267"/>
            <ac:spMk id="47" creationId="{E29476E7-7B82-4831-8226-DC69920056C6}"/>
          </ac:spMkLst>
        </pc:spChg>
        <pc:spChg chg="mod">
          <ac:chgData name="vaila.leask@kuleuven.be" userId="S::urn:spo:guest#vaila.leask@kuleuven.be::" providerId="AD" clId="Web-{7D9E9FA7-0314-E248-9D26-B8925C0E6ECA}" dt="2020-12-02T11:34:08.774" v="201"/>
          <ac:spMkLst>
            <pc:docMk/>
            <pc:sldMk cId="371030075" sldId="267"/>
            <ac:spMk id="50" creationId="{2A936972-BAF5-4E93-9935-D40D17F5A287}"/>
          </ac:spMkLst>
        </pc:spChg>
        <pc:grpChg chg="mod">
          <ac:chgData name="vaila.leask@kuleuven.be" userId="S::urn:spo:guest#vaila.leask@kuleuven.be::" providerId="AD" clId="Web-{7D9E9FA7-0314-E248-9D26-B8925C0E6ECA}" dt="2020-12-02T11:33:23.865" v="197" actId="1076"/>
          <ac:grpSpMkLst>
            <pc:docMk/>
            <pc:sldMk cId="371030075" sldId="267"/>
            <ac:grpSpMk id="3" creationId="{5F069396-EBB1-41AD-A833-6F4CADEB92CF}"/>
          </ac:grpSpMkLst>
        </pc:grpChg>
        <pc:grpChg chg="add del">
          <ac:chgData name="vaila.leask@kuleuven.be" userId="S::urn:spo:guest#vaila.leask@kuleuven.be::" providerId="AD" clId="Web-{7D9E9FA7-0314-E248-9D26-B8925C0E6ECA}" dt="2020-12-02T11:33:03.817" v="194"/>
          <ac:grpSpMkLst>
            <pc:docMk/>
            <pc:sldMk cId="371030075" sldId="267"/>
            <ac:grpSpMk id="6" creationId="{862B3028-8221-4777-9FB2-08EAC9072008}"/>
          </ac:grpSpMkLst>
        </pc:grpChg>
        <pc:grpChg chg="mod">
          <ac:chgData name="vaila.leask@kuleuven.be" userId="S::urn:spo:guest#vaila.leask@kuleuven.be::" providerId="AD" clId="Web-{7D9E9FA7-0314-E248-9D26-B8925C0E6ECA}" dt="2020-12-02T11:33:19.427" v="196" actId="1076"/>
          <ac:grpSpMkLst>
            <pc:docMk/>
            <pc:sldMk cId="371030075" sldId="267"/>
            <ac:grpSpMk id="45" creationId="{51D98CBB-CF3A-4ABB-AF61-18F1CF1BDBD0}"/>
          </ac:grpSpMkLst>
        </pc:grpChg>
        <pc:grpChg chg="mod">
          <ac:chgData name="vaila.leask@kuleuven.be" userId="S::urn:spo:guest#vaila.leask@kuleuven.be::" providerId="AD" clId="Web-{7D9E9FA7-0314-E248-9D26-B8925C0E6ECA}" dt="2020-12-02T11:25:14.086" v="171" actId="14100"/>
          <ac:grpSpMkLst>
            <pc:docMk/>
            <pc:sldMk cId="371030075" sldId="267"/>
            <ac:grpSpMk id="48" creationId="{E04954BC-5C98-4570-9302-5B76DAF2EF44}"/>
          </ac:grpSpMkLst>
        </pc:grpChg>
        <pc:grpChg chg="mod">
          <ac:chgData name="vaila.leask@kuleuven.be" userId="S::urn:spo:guest#vaila.leask@kuleuven.be::" providerId="AD" clId="Web-{7D9E9FA7-0314-E248-9D26-B8925C0E6ECA}" dt="2020-12-02T11:35:29.732" v="207" actId="14100"/>
          <ac:grpSpMkLst>
            <pc:docMk/>
            <pc:sldMk cId="371030075" sldId="267"/>
            <ac:grpSpMk id="51" creationId="{DC52F219-DB12-46A6-9796-CC075699FF82}"/>
          </ac:grpSpMkLst>
        </pc:grpChg>
        <pc:picChg chg="add mod">
          <ac:chgData name="vaila.leask@kuleuven.be" userId="S::urn:spo:guest#vaila.leask@kuleuven.be::" providerId="AD" clId="Web-{7D9E9FA7-0314-E248-9D26-B8925C0E6ECA}" dt="2020-12-02T13:33:37.746" v="243" actId="14100"/>
          <ac:picMkLst>
            <pc:docMk/>
            <pc:sldMk cId="371030075" sldId="267"/>
            <ac:picMk id="6" creationId="{84E60DB0-08E8-4DFC-9DBF-61948BA6C9ED}"/>
          </ac:picMkLst>
        </pc:picChg>
        <pc:picChg chg="add del mod">
          <ac:chgData name="vaila.leask@kuleuven.be" userId="S::urn:spo:guest#vaila.leask@kuleuven.be::" providerId="AD" clId="Web-{7D9E9FA7-0314-E248-9D26-B8925C0E6ECA}" dt="2020-12-02T11:15:17.862" v="140"/>
          <ac:picMkLst>
            <pc:docMk/>
            <pc:sldMk cId="371030075" sldId="267"/>
            <ac:picMk id="7" creationId="{6B566E28-37C7-4906-9506-79028DDA1DCC}"/>
          </ac:picMkLst>
        </pc:picChg>
        <pc:picChg chg="add del mod">
          <ac:chgData name="vaila.leask@kuleuven.be" userId="S::urn:spo:guest#vaila.leask@kuleuven.be::" providerId="AD" clId="Web-{7D9E9FA7-0314-E248-9D26-B8925C0E6ECA}" dt="2020-12-02T10:39:20.688" v="127"/>
          <ac:picMkLst>
            <pc:docMk/>
            <pc:sldMk cId="371030075" sldId="267"/>
            <ac:picMk id="7" creationId="{E8EAFA8C-C935-4507-B0AF-AB982B43C3EE}"/>
          </ac:picMkLst>
        </pc:picChg>
        <pc:picChg chg="add del mod">
          <ac:chgData name="vaila.leask@kuleuven.be" userId="S::urn:spo:guest#vaila.leask@kuleuven.be::" providerId="AD" clId="Web-{7D9E9FA7-0314-E248-9D26-B8925C0E6ECA}" dt="2020-12-02T11:20:07.942" v="143"/>
          <ac:picMkLst>
            <pc:docMk/>
            <pc:sldMk cId="371030075" sldId="267"/>
            <ac:picMk id="9" creationId="{E08235D6-18BA-4931-8013-3251E3F1060F}"/>
          </ac:picMkLst>
        </pc:picChg>
        <pc:picChg chg="add del mod">
          <ac:chgData name="vaila.leask@kuleuven.be" userId="S::urn:spo:guest#vaila.leask@kuleuven.be::" providerId="AD" clId="Web-{7D9E9FA7-0314-E248-9D26-B8925C0E6ECA}" dt="2020-12-02T11:21:21.572" v="152"/>
          <ac:picMkLst>
            <pc:docMk/>
            <pc:sldMk cId="371030075" sldId="267"/>
            <ac:picMk id="13" creationId="{601C125B-20EE-4E13-AB7F-B9A39DA10993}"/>
          </ac:picMkLst>
        </pc:picChg>
        <pc:picChg chg="add del mod">
          <ac:chgData name="vaila.leask@kuleuven.be" userId="S::urn:spo:guest#vaila.leask@kuleuven.be::" providerId="AD" clId="Web-{7D9E9FA7-0314-E248-9D26-B8925C0E6ECA}" dt="2020-12-02T11:23:13.078" v="159"/>
          <ac:picMkLst>
            <pc:docMk/>
            <pc:sldMk cId="371030075" sldId="267"/>
            <ac:picMk id="15" creationId="{9C773E1D-F7E0-4E79-BF72-96C96CB80494}"/>
          </ac:picMkLst>
        </pc:picChg>
        <pc:picChg chg="add mod">
          <ac:chgData name="vaila.leask@kuleuven.be" userId="S::urn:spo:guest#vaila.leask@kuleuven.be::" providerId="AD" clId="Web-{7D9E9FA7-0314-E248-9D26-B8925C0E6ECA}" dt="2020-12-02T11:46:59.555" v="228" actId="1076"/>
          <ac:picMkLst>
            <pc:docMk/>
            <pc:sldMk cId="371030075" sldId="267"/>
            <ac:picMk id="16" creationId="{281DB6E1-B0C3-4BD1-8D4D-3F716097ED80}"/>
          </ac:picMkLst>
        </pc:picChg>
        <pc:picChg chg="add del mod">
          <ac:chgData name="vaila.leask@kuleuven.be" userId="S::urn:spo:guest#vaila.leask@kuleuven.be::" providerId="AD" clId="Web-{7D9E9FA7-0314-E248-9D26-B8925C0E6ECA}" dt="2020-12-02T11:26:05.792" v="176"/>
          <ac:picMkLst>
            <pc:docMk/>
            <pc:sldMk cId="371030075" sldId="267"/>
            <ac:picMk id="17" creationId="{91C4A5A8-D23D-414B-9CB6-62743293C915}"/>
          </ac:picMkLst>
        </pc:picChg>
        <pc:picChg chg="add del mod">
          <ac:chgData name="vaila.leask@kuleuven.be" userId="S::urn:spo:guest#vaila.leask@kuleuven.be::" providerId="AD" clId="Web-{7D9E9FA7-0314-E248-9D26-B8925C0E6ECA}" dt="2020-12-02T11:29:53.868" v="185"/>
          <ac:picMkLst>
            <pc:docMk/>
            <pc:sldMk cId="371030075" sldId="267"/>
            <ac:picMk id="18" creationId="{E59D98E8-EFFB-4C19-A5D5-3B0C158D0FF2}"/>
          </ac:picMkLst>
        </pc:picChg>
        <pc:picChg chg="add del mod">
          <ac:chgData name="vaila.leask@kuleuven.be" userId="S::urn:spo:guest#vaila.leask@kuleuven.be::" providerId="AD" clId="Web-{7D9E9FA7-0314-E248-9D26-B8925C0E6ECA}" dt="2020-12-02T11:36:24.220" v="216"/>
          <ac:picMkLst>
            <pc:docMk/>
            <pc:sldMk cId="371030075" sldId="267"/>
            <ac:picMk id="19" creationId="{9235D07F-2121-4C92-B830-3B7785C04FE8}"/>
          </ac:picMkLst>
        </pc:picChg>
        <pc:picChg chg="add del mod">
          <ac:chgData name="vaila.leask@kuleuven.be" userId="S::urn:spo:guest#vaila.leask@kuleuven.be::" providerId="AD" clId="Web-{7D9E9FA7-0314-E248-9D26-B8925C0E6ECA}" dt="2020-12-02T11:47:29.057" v="231"/>
          <ac:picMkLst>
            <pc:docMk/>
            <pc:sldMk cId="371030075" sldId="267"/>
            <ac:picMk id="21" creationId="{EB194C91-8571-41E2-8B71-75C7B31794B3}"/>
          </ac:picMkLst>
        </pc:picChg>
      </pc:sldChg>
    </pc:docChg>
  </pc:docChgLst>
  <pc:docChgLst>
    <pc:chgData name="Raggio, Andrea" userId="S::araggio@jyu.fi::e680817c-694b-478a-a47a-ea6c718567c0" providerId="AD" clId="Web-{434DC1D0-8F1D-69B1-301A-0642854263C5}"/>
    <pc:docChg chg="modSld">
      <pc:chgData name="Raggio, Andrea" userId="S::araggio@jyu.fi::e680817c-694b-478a-a47a-ea6c718567c0" providerId="AD" clId="Web-{434DC1D0-8F1D-69B1-301A-0642854263C5}" dt="2020-12-05T11:30:59.418" v="19"/>
      <pc:docMkLst>
        <pc:docMk/>
      </pc:docMkLst>
      <pc:sldChg chg="delSp modSp">
        <pc:chgData name="Raggio, Andrea" userId="S::araggio@jyu.fi::e680817c-694b-478a-a47a-ea6c718567c0" providerId="AD" clId="Web-{434DC1D0-8F1D-69B1-301A-0642854263C5}" dt="2020-12-05T11:30:59.418" v="19"/>
        <pc:sldMkLst>
          <pc:docMk/>
          <pc:sldMk cId="371030075" sldId="267"/>
        </pc:sldMkLst>
        <pc:spChg chg="del">
          <ac:chgData name="Raggio, Andrea" userId="S::araggio@jyu.fi::e680817c-694b-478a-a47a-ea6c718567c0" providerId="AD" clId="Web-{434DC1D0-8F1D-69B1-301A-0642854263C5}" dt="2020-12-05T11:30:58.512" v="18"/>
          <ac:spMkLst>
            <pc:docMk/>
            <pc:sldMk cId="371030075" sldId="267"/>
            <ac:spMk id="20" creationId="{C7682D86-0192-4A81-AB7D-B04397B2AD36}"/>
          </ac:spMkLst>
        </pc:spChg>
        <pc:spChg chg="del">
          <ac:chgData name="Raggio, Andrea" userId="S::araggio@jyu.fi::e680817c-694b-478a-a47a-ea6c718567c0" providerId="AD" clId="Web-{434DC1D0-8F1D-69B1-301A-0642854263C5}" dt="2020-12-05T11:30:59.418" v="19"/>
          <ac:spMkLst>
            <pc:docMk/>
            <pc:sldMk cId="371030075" sldId="267"/>
            <ac:spMk id="42" creationId="{7BCB1F4C-FEE1-4A8F-9A33-7265E8EF09F1}"/>
          </ac:spMkLst>
        </pc:spChg>
        <pc:spChg chg="mod">
          <ac:chgData name="Raggio, Andrea" userId="S::araggio@jyu.fi::e680817c-694b-478a-a47a-ea6c718567c0" providerId="AD" clId="Web-{434DC1D0-8F1D-69B1-301A-0642854263C5}" dt="2020-12-05T11:24:48.288" v="14" actId="20577"/>
          <ac:spMkLst>
            <pc:docMk/>
            <pc:sldMk cId="371030075" sldId="267"/>
            <ac:spMk id="99" creationId="{CD9F0DED-0C1C-4B2B-A14A-7C7DF2DCF9EB}"/>
          </ac:spMkLst>
        </pc:spChg>
        <pc:spChg chg="del mod">
          <ac:chgData name="Raggio, Andrea" userId="S::araggio@jyu.fi::e680817c-694b-478a-a47a-ea6c718567c0" providerId="AD" clId="Web-{434DC1D0-8F1D-69B1-301A-0642854263C5}" dt="2020-12-05T11:21:57.598" v="1"/>
          <ac:spMkLst>
            <pc:docMk/>
            <pc:sldMk cId="371030075" sldId="267"/>
            <ac:spMk id="100" creationId="{7CB99282-ECF1-4AE4-A4A1-D5E986818639}"/>
          </ac:spMkLst>
        </pc:spChg>
        <pc:picChg chg="mod">
          <ac:chgData name="Raggio, Andrea" userId="S::araggio@jyu.fi::e680817c-694b-478a-a47a-ea6c718567c0" providerId="AD" clId="Web-{434DC1D0-8F1D-69B1-301A-0642854263C5}" dt="2020-12-05T11:29:35.714" v="17" actId="1076"/>
          <ac:picMkLst>
            <pc:docMk/>
            <pc:sldMk cId="371030075" sldId="267"/>
            <ac:picMk id="6" creationId="{84E60DB0-08E8-4DFC-9DBF-61948BA6C9ED}"/>
          </ac:picMkLst>
        </pc:picChg>
      </pc:sldChg>
    </pc:docChg>
  </pc:docChgLst>
  <pc:docChgLst>
    <pc:chgData name="Raggio, Andrea" userId="S::araggio@jyu.fi::e680817c-694b-478a-a47a-ea6c718567c0" providerId="AD" clId="Web-{611449CE-BF1E-C210-D980-BD7D3AE657CB}"/>
    <pc:docChg chg="delSld modSld">
      <pc:chgData name="Raggio, Andrea" userId="S::araggio@jyu.fi::e680817c-694b-478a-a47a-ea6c718567c0" providerId="AD" clId="Web-{611449CE-BF1E-C210-D980-BD7D3AE657CB}" dt="2020-11-30T15:42:07.741" v="273" actId="1076"/>
      <pc:docMkLst>
        <pc:docMk/>
      </pc:docMkLst>
      <pc:sldChg chg="delSp modSp del">
        <pc:chgData name="Raggio, Andrea" userId="S::araggio@jyu.fi::e680817c-694b-478a-a47a-ea6c718567c0" providerId="AD" clId="Web-{611449CE-BF1E-C210-D980-BD7D3AE657CB}" dt="2020-11-30T14:59:25.264" v="139"/>
        <pc:sldMkLst>
          <pc:docMk/>
          <pc:sldMk cId="1406942061" sldId="264"/>
        </pc:sldMkLst>
        <pc:spChg chg="mod">
          <ac:chgData name="Raggio, Andrea" userId="S::araggio@jyu.fi::e680817c-694b-478a-a47a-ea6c718567c0" providerId="AD" clId="Web-{611449CE-BF1E-C210-D980-BD7D3AE657CB}" dt="2020-11-30T14:53:06.553" v="114" actId="20577"/>
          <ac:spMkLst>
            <pc:docMk/>
            <pc:sldMk cId="1406942061" sldId="264"/>
            <ac:spMk id="8" creationId="{00000000-0000-0000-0000-000000000000}"/>
          </ac:spMkLst>
        </pc:spChg>
        <pc:picChg chg="del">
          <ac:chgData name="Raggio, Andrea" userId="S::araggio@jyu.fi::e680817c-694b-478a-a47a-ea6c718567c0" providerId="AD" clId="Web-{611449CE-BF1E-C210-D980-BD7D3AE657CB}" dt="2020-11-30T14:53:14.194" v="117"/>
          <ac:picMkLst>
            <pc:docMk/>
            <pc:sldMk cId="1406942061" sldId="264"/>
            <ac:picMk id="5" creationId="{D30B44AC-0E7D-4BC4-A725-48352B0558B0}"/>
          </ac:picMkLst>
        </pc:picChg>
      </pc:sldChg>
      <pc:sldChg chg="addSp delSp modSp">
        <pc:chgData name="Raggio, Andrea" userId="S::araggio@jyu.fi::e680817c-694b-478a-a47a-ea6c718567c0" providerId="AD" clId="Web-{611449CE-BF1E-C210-D980-BD7D3AE657CB}" dt="2020-11-30T15:42:07.741" v="273" actId="1076"/>
        <pc:sldMkLst>
          <pc:docMk/>
          <pc:sldMk cId="1004481984" sldId="265"/>
        </pc:sldMkLst>
        <pc:spChg chg="mod">
          <ac:chgData name="Raggio, Andrea" userId="S::araggio@jyu.fi::e680817c-694b-478a-a47a-ea6c718567c0" providerId="AD" clId="Web-{611449CE-BF1E-C210-D980-BD7D3AE657CB}" dt="2020-11-30T15:22:21.372" v="168" actId="1076"/>
          <ac:spMkLst>
            <pc:docMk/>
            <pc:sldMk cId="1004481984" sldId="265"/>
            <ac:spMk id="3" creationId="{61B2CF68-A26F-4F3C-8C69-64C639252850}"/>
          </ac:spMkLst>
        </pc:spChg>
        <pc:spChg chg="add mod ord">
          <ac:chgData name="Raggio, Andrea" userId="S::araggio@jyu.fi::e680817c-694b-478a-a47a-ea6c718567c0" providerId="AD" clId="Web-{611449CE-BF1E-C210-D980-BD7D3AE657CB}" dt="2020-11-30T15:34:47.091" v="199"/>
          <ac:spMkLst>
            <pc:docMk/>
            <pc:sldMk cId="1004481984" sldId="265"/>
            <ac:spMk id="5" creationId="{F7D0D6E9-DD73-41B5-9869-EB58661844E9}"/>
          </ac:spMkLst>
        </pc:spChg>
        <pc:spChg chg="mod">
          <ac:chgData name="Raggio, Andrea" userId="S::araggio@jyu.fi::e680817c-694b-478a-a47a-ea6c718567c0" providerId="AD" clId="Web-{611449CE-BF1E-C210-D980-BD7D3AE657CB}" dt="2020-11-30T14:53:45.038" v="120" actId="20577"/>
          <ac:spMkLst>
            <pc:docMk/>
            <pc:sldMk cId="1004481984" sldId="265"/>
            <ac:spMk id="8" creationId="{00000000-0000-0000-0000-000000000000}"/>
          </ac:spMkLst>
        </pc:spChg>
        <pc:spChg chg="mod">
          <ac:chgData name="Raggio, Andrea" userId="S::araggio@jyu.fi::e680817c-694b-478a-a47a-ea6c718567c0" providerId="AD" clId="Web-{611449CE-BF1E-C210-D980-BD7D3AE657CB}" dt="2020-11-30T14:57:01.527" v="137" actId="1076"/>
          <ac:spMkLst>
            <pc:docMk/>
            <pc:sldMk cId="1004481984" sldId="265"/>
            <ac:spMk id="10" creationId="{00000000-0000-0000-0000-000000000000}"/>
          </ac:spMkLst>
        </pc:spChg>
        <pc:spChg chg="add del mod">
          <ac:chgData name="Raggio, Andrea" userId="S::araggio@jyu.fi::e680817c-694b-478a-a47a-ea6c718567c0" providerId="AD" clId="Web-{611449CE-BF1E-C210-D980-BD7D3AE657CB}" dt="2020-11-30T15:21:21.683" v="161"/>
          <ac:spMkLst>
            <pc:docMk/>
            <pc:sldMk cId="1004481984" sldId="265"/>
            <ac:spMk id="13" creationId="{2D3DB051-0014-49A6-8D20-41F4554740C2}"/>
          </ac:spMkLst>
        </pc:spChg>
        <pc:spChg chg="mod">
          <ac:chgData name="Raggio, Andrea" userId="S::araggio@jyu.fi::e680817c-694b-478a-a47a-ea6c718567c0" providerId="AD" clId="Web-{611449CE-BF1E-C210-D980-BD7D3AE657CB}" dt="2020-11-30T14:57:01.542" v="138" actId="1076"/>
          <ac:spMkLst>
            <pc:docMk/>
            <pc:sldMk cId="1004481984" sldId="265"/>
            <ac:spMk id="14" creationId="{00000000-0000-0000-0000-000000000000}"/>
          </ac:spMkLst>
        </pc:spChg>
        <pc:spChg chg="add del mod">
          <ac:chgData name="Raggio, Andrea" userId="S::araggio@jyu.fi::e680817c-694b-478a-a47a-ea6c718567c0" providerId="AD" clId="Web-{611449CE-BF1E-C210-D980-BD7D3AE657CB}" dt="2020-11-30T15:22:06.637" v="166"/>
          <ac:spMkLst>
            <pc:docMk/>
            <pc:sldMk cId="1004481984" sldId="265"/>
            <ac:spMk id="15" creationId="{DBB82281-6E8F-4547-9ACE-5AD03D513EAF}"/>
          </ac:spMkLst>
        </pc:spChg>
        <pc:spChg chg="del">
          <ac:chgData name="Raggio, Andrea" userId="S::araggio@jyu.fi::e680817c-694b-478a-a47a-ea6c718567c0" providerId="AD" clId="Web-{611449CE-BF1E-C210-D980-BD7D3AE657CB}" dt="2020-11-30T15:35:48.811" v="205"/>
          <ac:spMkLst>
            <pc:docMk/>
            <pc:sldMk cId="1004481984" sldId="265"/>
            <ac:spMk id="16" creationId="{00BCB9A1-FC2A-4A4D-B160-F6430BA1FE0E}"/>
          </ac:spMkLst>
        </pc:spChg>
        <pc:spChg chg="add del">
          <ac:chgData name="Raggio, Andrea" userId="S::araggio@jyu.fi::e680817c-694b-478a-a47a-ea6c718567c0" providerId="AD" clId="Web-{611449CE-BF1E-C210-D980-BD7D3AE657CB}" dt="2020-11-30T15:21:33.558" v="165"/>
          <ac:spMkLst>
            <pc:docMk/>
            <pc:sldMk cId="1004481984" sldId="265"/>
            <ac:spMk id="16" creationId="{B75C3C30-592D-453F-B1E9-73486866DF7B}"/>
          </ac:spMkLst>
        </pc:spChg>
        <pc:spChg chg="del mod ord">
          <ac:chgData name="Raggio, Andrea" userId="S::araggio@jyu.fi::e680817c-694b-478a-a47a-ea6c718567c0" providerId="AD" clId="Web-{611449CE-BF1E-C210-D980-BD7D3AE657CB}" dt="2020-11-30T15:35:47.733" v="203"/>
          <ac:spMkLst>
            <pc:docMk/>
            <pc:sldMk cId="1004481984" sldId="265"/>
            <ac:spMk id="17" creationId="{BDDD79AF-6158-401D-BFA6-E72D1372C7D6}"/>
          </ac:spMkLst>
        </pc:spChg>
        <pc:spChg chg="del">
          <ac:chgData name="Raggio, Andrea" userId="S::araggio@jyu.fi::e680817c-694b-478a-a47a-ea6c718567c0" providerId="AD" clId="Web-{611449CE-BF1E-C210-D980-BD7D3AE657CB}" dt="2020-11-30T15:35:44.967" v="201"/>
          <ac:spMkLst>
            <pc:docMk/>
            <pc:sldMk cId="1004481984" sldId="265"/>
            <ac:spMk id="19" creationId="{D2ED661F-8A4D-4BDA-AC7D-07DF23E10FD5}"/>
          </ac:spMkLst>
        </pc:spChg>
        <pc:spChg chg="mod">
          <ac:chgData name="Raggio, Andrea" userId="S::araggio@jyu.fi::e680817c-694b-478a-a47a-ea6c718567c0" providerId="AD" clId="Web-{611449CE-BF1E-C210-D980-BD7D3AE657CB}" dt="2020-11-30T15:37:49.829" v="218" actId="1076"/>
          <ac:spMkLst>
            <pc:docMk/>
            <pc:sldMk cId="1004481984" sldId="265"/>
            <ac:spMk id="20" creationId="{C7682D86-0192-4A81-AB7D-B04397B2AD36}"/>
          </ac:spMkLst>
        </pc:spChg>
        <pc:spChg chg="del">
          <ac:chgData name="Raggio, Andrea" userId="S::araggio@jyu.fi::e680817c-694b-478a-a47a-ea6c718567c0" providerId="AD" clId="Web-{611449CE-BF1E-C210-D980-BD7D3AE657CB}" dt="2020-11-30T15:38:12.470" v="223"/>
          <ac:spMkLst>
            <pc:docMk/>
            <pc:sldMk cId="1004481984" sldId="265"/>
            <ac:spMk id="21" creationId="{B782F054-70DF-4290-A04D-C0DF495E624A}"/>
          </ac:spMkLst>
        </pc:spChg>
        <pc:spChg chg="del">
          <ac:chgData name="Raggio, Andrea" userId="S::araggio@jyu.fi::e680817c-694b-478a-a47a-ea6c718567c0" providerId="AD" clId="Web-{611449CE-BF1E-C210-D980-BD7D3AE657CB}" dt="2020-11-30T15:35:47.733" v="202"/>
          <ac:spMkLst>
            <pc:docMk/>
            <pc:sldMk cId="1004481984" sldId="265"/>
            <ac:spMk id="24" creationId="{812F00BC-B545-4B7D-AD0B-62D0F45B6657}"/>
          </ac:spMkLst>
        </pc:spChg>
        <pc:spChg chg="del">
          <ac:chgData name="Raggio, Andrea" userId="S::araggio@jyu.fi::e680817c-694b-478a-a47a-ea6c718567c0" providerId="AD" clId="Web-{611449CE-BF1E-C210-D980-BD7D3AE657CB}" dt="2020-11-30T15:35:44.967" v="200"/>
          <ac:spMkLst>
            <pc:docMk/>
            <pc:sldMk cId="1004481984" sldId="265"/>
            <ac:spMk id="25" creationId="{BDAAA334-A221-403F-A9E5-4E84CA4B4BEE}"/>
          </ac:spMkLst>
        </pc:spChg>
        <pc:spChg chg="add del mod ord">
          <ac:chgData name="Raggio, Andrea" userId="S::araggio@jyu.fi::e680817c-694b-478a-a47a-ea6c718567c0" providerId="AD" clId="Web-{611449CE-BF1E-C210-D980-BD7D3AE657CB}" dt="2020-11-30T15:35:47.733" v="204"/>
          <ac:spMkLst>
            <pc:docMk/>
            <pc:sldMk cId="1004481984" sldId="265"/>
            <ac:spMk id="26" creationId="{560F9982-BE88-47A3-9D28-BE4DDABDB16B}"/>
          </ac:spMkLst>
        </pc:spChg>
        <pc:spChg chg="add del mod">
          <ac:chgData name="Raggio, Andrea" userId="S::araggio@jyu.fi::e680817c-694b-478a-a47a-ea6c718567c0" providerId="AD" clId="Web-{611449CE-BF1E-C210-D980-BD7D3AE657CB}" dt="2020-11-30T15:37:44.110" v="217"/>
          <ac:spMkLst>
            <pc:docMk/>
            <pc:sldMk cId="1004481984" sldId="265"/>
            <ac:spMk id="41" creationId="{CFB27A0E-F7CE-4136-96BE-142A41CF8C0F}"/>
          </ac:spMkLst>
        </pc:spChg>
        <pc:spChg chg="add mod">
          <ac:chgData name="Raggio, Andrea" userId="S::araggio@jyu.fi::e680817c-694b-478a-a47a-ea6c718567c0" providerId="AD" clId="Web-{611449CE-BF1E-C210-D980-BD7D3AE657CB}" dt="2020-11-30T15:38:33.940" v="229" actId="14100"/>
          <ac:spMkLst>
            <pc:docMk/>
            <pc:sldMk cId="1004481984" sldId="265"/>
            <ac:spMk id="42" creationId="{7BCB1F4C-FEE1-4A8F-9A33-7265E8EF09F1}"/>
          </ac:spMkLst>
        </pc:spChg>
        <pc:spChg chg="add mod ord">
          <ac:chgData name="Raggio, Andrea" userId="S::araggio@jyu.fi::e680817c-694b-478a-a47a-ea6c718567c0" providerId="AD" clId="Web-{611449CE-BF1E-C210-D980-BD7D3AE657CB}" dt="2020-11-30T15:38:18.595" v="225"/>
          <ac:spMkLst>
            <pc:docMk/>
            <pc:sldMk cId="1004481984" sldId="265"/>
            <ac:spMk id="43" creationId="{A088D19C-61E9-4ED5-8B57-73250AB96782}"/>
          </ac:spMkLst>
        </pc:spChg>
        <pc:spChg chg="add mod">
          <ac:chgData name="Raggio, Andrea" userId="S::araggio@jyu.fi::e680817c-694b-478a-a47a-ea6c718567c0" providerId="AD" clId="Web-{611449CE-BF1E-C210-D980-BD7D3AE657CB}" dt="2020-11-30T15:42:07.741" v="273" actId="1076"/>
          <ac:spMkLst>
            <pc:docMk/>
            <pc:sldMk cId="1004481984" sldId="265"/>
            <ac:spMk id="44" creationId="{7B03ABC6-16EA-4AD0-A604-ABE87D1A3DD7}"/>
          </ac:spMkLst>
        </pc:spChg>
        <pc:grpChg chg="mod">
          <ac:chgData name="Raggio, Andrea" userId="S::araggio@jyu.fi::e680817c-694b-478a-a47a-ea6c718567c0" providerId="AD" clId="Web-{611449CE-BF1E-C210-D980-BD7D3AE657CB}" dt="2020-11-30T15:39:47.879" v="233" actId="1076"/>
          <ac:grpSpMkLst>
            <pc:docMk/>
            <pc:sldMk cId="1004481984" sldId="265"/>
            <ac:grpSpMk id="3" creationId="{5F069396-EBB1-41AD-A833-6F4CADEB92CF}"/>
          </ac:grpSpMkLst>
        </pc:grpChg>
        <pc:grpChg chg="mod">
          <ac:chgData name="Raggio, Andrea" userId="S::araggio@jyu.fi::e680817c-694b-478a-a47a-ea6c718567c0" providerId="AD" clId="Web-{611449CE-BF1E-C210-D980-BD7D3AE657CB}" dt="2020-11-30T15:38:43.268" v="230" actId="14100"/>
          <ac:grpSpMkLst>
            <pc:docMk/>
            <pc:sldMk cId="1004481984" sldId="265"/>
            <ac:grpSpMk id="6" creationId="{862B3028-8221-4777-9FB2-08EAC9072008}"/>
          </ac:grpSpMkLst>
        </pc:grpChg>
        <pc:grpChg chg="mod">
          <ac:chgData name="Raggio, Andrea" userId="S::araggio@jyu.fi::e680817c-694b-478a-a47a-ea6c718567c0" providerId="AD" clId="Web-{611449CE-BF1E-C210-D980-BD7D3AE657CB}" dt="2020-11-30T15:36:55.469" v="206" actId="1076"/>
          <ac:grpSpMkLst>
            <pc:docMk/>
            <pc:sldMk cId="1004481984" sldId="265"/>
            <ac:grpSpMk id="29" creationId="{9E3DE18E-7920-44DE-AD74-8A0F4D50BC3E}"/>
          </ac:grpSpMkLst>
        </pc:grpChg>
      </pc:sldChg>
    </pc:docChg>
  </pc:docChgLst>
  <pc:docChgLst>
    <pc:chgData name="lreed@uni-mainz.de" userId="S::urn:spo:guest#lreed@uni-mainz.de::" providerId="AD" clId="Web-{42195CC2-8431-051D-E484-8A2C594801CE}"/>
    <pc:docChg chg="modSld">
      <pc:chgData name="lreed@uni-mainz.de" userId="S::urn:spo:guest#lreed@uni-mainz.de::" providerId="AD" clId="Web-{42195CC2-8431-051D-E484-8A2C594801CE}" dt="2020-12-02T16:31:58.139" v="0" actId="1076"/>
      <pc:docMkLst>
        <pc:docMk/>
      </pc:docMkLst>
      <pc:sldChg chg="modSp">
        <pc:chgData name="lreed@uni-mainz.de" userId="S::urn:spo:guest#lreed@uni-mainz.de::" providerId="AD" clId="Web-{42195CC2-8431-051D-E484-8A2C594801CE}" dt="2020-12-02T16:31:58.139" v="0" actId="1076"/>
        <pc:sldMkLst>
          <pc:docMk/>
          <pc:sldMk cId="371030075" sldId="267"/>
        </pc:sldMkLst>
        <pc:picChg chg="mod">
          <ac:chgData name="lreed@uni-mainz.de" userId="S::urn:spo:guest#lreed@uni-mainz.de::" providerId="AD" clId="Web-{42195CC2-8431-051D-E484-8A2C594801CE}" dt="2020-12-02T16:31:58.139" v="0" actId="1076"/>
          <ac:picMkLst>
            <pc:docMk/>
            <pc:sldMk cId="371030075" sldId="267"/>
            <ac:picMk id="6" creationId="{84E60DB0-08E8-4DFC-9DBF-61948BA6C9ED}"/>
          </ac:picMkLst>
        </pc:picChg>
      </pc:sldChg>
    </pc:docChg>
  </pc:docChgLst>
  <pc:docChgLst>
    <pc:chgData name="vaila.leask@kuleuven.be" userId="S::urn:spo:guest#vaila.leask@kuleuven.be::" providerId="AD" clId="Web-{5581F98F-45CF-D3BB-773B-E2013E99441C}"/>
    <pc:docChg chg="modSld">
      <pc:chgData name="vaila.leask@kuleuven.be" userId="S::urn:spo:guest#vaila.leask@kuleuven.be::" providerId="AD" clId="Web-{5581F98F-45CF-D3BB-773B-E2013E99441C}" dt="2020-12-05T10:31:25.732" v="3"/>
      <pc:docMkLst>
        <pc:docMk/>
      </pc:docMkLst>
      <pc:sldChg chg="modSp">
        <pc:chgData name="vaila.leask@kuleuven.be" userId="S::urn:spo:guest#vaila.leask@kuleuven.be::" providerId="AD" clId="Web-{5581F98F-45CF-D3BB-773B-E2013E99441C}" dt="2020-12-05T10:31:25.732" v="3"/>
        <pc:sldMkLst>
          <pc:docMk/>
          <pc:sldMk cId="371030075" sldId="267"/>
        </pc:sldMkLst>
        <pc:picChg chg="mod ord">
          <ac:chgData name="vaila.leask@kuleuven.be" userId="S::urn:spo:guest#vaila.leask@kuleuven.be::" providerId="AD" clId="Web-{5581F98F-45CF-D3BB-773B-E2013E99441C}" dt="2020-12-05T10:31:25.732" v="3"/>
          <ac:picMkLst>
            <pc:docMk/>
            <pc:sldMk cId="371030075" sldId="267"/>
            <ac:picMk id="16" creationId="{281DB6E1-B0C3-4BD1-8D4D-3F716097ED80}"/>
          </ac:picMkLst>
        </pc:picChg>
      </pc:sldChg>
    </pc:docChg>
  </pc:docChgLst>
  <pc:docChgLst>
    <pc:chgData name="jessica.warbinek@t-online.de" userId="S::urn:spo:guest#jessica.warbinek@t-online.de::" providerId="AD" clId="Web-{6339064D-F017-3605-BA71-A6621CDEB064}"/>
    <pc:docChg chg="modSld">
      <pc:chgData name="jessica.warbinek@t-online.de" userId="S::urn:spo:guest#jessica.warbinek@t-online.de::" providerId="AD" clId="Web-{6339064D-F017-3605-BA71-A6621CDEB064}" dt="2020-12-05T11:15:05.458" v="69"/>
      <pc:docMkLst>
        <pc:docMk/>
      </pc:docMkLst>
      <pc:sldChg chg="addSp delSp modSp">
        <pc:chgData name="jessica.warbinek@t-online.de" userId="S::urn:spo:guest#jessica.warbinek@t-online.de::" providerId="AD" clId="Web-{6339064D-F017-3605-BA71-A6621CDEB064}" dt="2020-12-05T11:15:05.458" v="69"/>
        <pc:sldMkLst>
          <pc:docMk/>
          <pc:sldMk cId="371030075" sldId="267"/>
        </pc:sldMkLst>
        <pc:spChg chg="mod">
          <ac:chgData name="jessica.warbinek@t-online.de" userId="S::urn:spo:guest#jessica.warbinek@t-online.de::" providerId="AD" clId="Web-{6339064D-F017-3605-BA71-A6621CDEB064}" dt="2020-12-05T11:14:48.692" v="63" actId="20577"/>
          <ac:spMkLst>
            <pc:docMk/>
            <pc:sldMk cId="371030075" sldId="267"/>
            <ac:spMk id="99" creationId="{CD9F0DED-0C1C-4B2B-A14A-7C7DF2DCF9EB}"/>
          </ac:spMkLst>
        </pc:spChg>
        <pc:spChg chg="add mod">
          <ac:chgData name="jessica.warbinek@t-online.de" userId="S::urn:spo:guest#jessica.warbinek@t-online.de::" providerId="AD" clId="Web-{6339064D-F017-3605-BA71-A6621CDEB064}" dt="2020-12-05T11:15:05.270" v="66" actId="20577"/>
          <ac:spMkLst>
            <pc:docMk/>
            <pc:sldMk cId="371030075" sldId="267"/>
            <ac:spMk id="100" creationId="{7CB99282-ECF1-4AE4-A4A1-D5E986818639}"/>
          </ac:spMkLst>
        </pc:spChg>
        <pc:spChg chg="add del">
          <ac:chgData name="jessica.warbinek@t-online.de" userId="S::urn:spo:guest#jessica.warbinek@t-online.de::" providerId="AD" clId="Web-{6339064D-F017-3605-BA71-A6621CDEB064}" dt="2020-12-05T11:14:42.988" v="60"/>
          <ac:spMkLst>
            <pc:docMk/>
            <pc:sldMk cId="371030075" sldId="267"/>
            <ac:spMk id="101" creationId="{35242CB8-F82A-4611-9CC7-C16709A38BE3}"/>
          </ac:spMkLst>
        </pc:spChg>
        <pc:spChg chg="add del">
          <ac:chgData name="jessica.warbinek@t-online.de" userId="S::urn:spo:guest#jessica.warbinek@t-online.de::" providerId="AD" clId="Web-{6339064D-F017-3605-BA71-A6621CDEB064}" dt="2020-12-05T11:15:05.458" v="69"/>
          <ac:spMkLst>
            <pc:docMk/>
            <pc:sldMk cId="371030075" sldId="267"/>
            <ac:spMk id="102" creationId="{7A9FA60E-C940-4E86-A762-BDEA8F3EA4E9}"/>
          </ac:spMkLst>
        </pc:spChg>
        <pc:spChg chg="mod">
          <ac:chgData name="jessica.warbinek@t-online.de" userId="S::urn:spo:guest#jessica.warbinek@t-online.de::" providerId="AD" clId="Web-{6339064D-F017-3605-BA71-A6621CDEB064}" dt="2020-12-05T10:58:27.340" v="0" actId="20577"/>
          <ac:spMkLst>
            <pc:docMk/>
            <pc:sldMk cId="371030075" sldId="267"/>
            <ac:spMk id="120" creationId="{5BDE2F25-6765-4703-A0BD-2391CE2A340B}"/>
          </ac:spMkLst>
        </pc:spChg>
      </pc:sldChg>
    </pc:docChg>
  </pc:docChgLst>
  <pc:docChgLst>
    <pc:chgData name="j.warbinek@gsi.de" userId="S::urn:spo:guest#j.warbinek@gsi.de::" providerId="AD" clId="Web-{D8B3C380-39CA-4CF9-FAFC-8348748DACD4}"/>
    <pc:docChg chg="modSld">
      <pc:chgData name="j.warbinek@gsi.de" userId="S::urn:spo:guest#j.warbinek@gsi.de::" providerId="AD" clId="Web-{D8B3C380-39CA-4CF9-FAFC-8348748DACD4}" dt="2020-11-30T15:24:47.594" v="33" actId="14100"/>
      <pc:docMkLst>
        <pc:docMk/>
      </pc:docMkLst>
      <pc:sldChg chg="addSp modSp">
        <pc:chgData name="j.warbinek@gsi.de" userId="S::urn:spo:guest#j.warbinek@gsi.de::" providerId="AD" clId="Web-{D8B3C380-39CA-4CF9-FAFC-8348748DACD4}" dt="2020-11-30T15:24:47.594" v="33" actId="14100"/>
        <pc:sldMkLst>
          <pc:docMk/>
          <pc:sldMk cId="1004481984" sldId="265"/>
        </pc:sldMkLst>
        <pc:spChg chg="mod">
          <ac:chgData name="j.warbinek@gsi.de" userId="S::urn:spo:guest#j.warbinek@gsi.de::" providerId="AD" clId="Web-{D8B3C380-39CA-4CF9-FAFC-8348748DACD4}" dt="2020-11-30T15:23:18.499" v="22" actId="1076"/>
          <ac:spMkLst>
            <pc:docMk/>
            <pc:sldMk cId="1004481984" sldId="265"/>
            <ac:spMk id="3" creationId="{61B2CF68-A26F-4F3C-8C69-64C639252850}"/>
          </ac:spMkLst>
        </pc:spChg>
        <pc:spChg chg="mod">
          <ac:chgData name="j.warbinek@gsi.de" userId="S::urn:spo:guest#j.warbinek@gsi.de::" providerId="AD" clId="Web-{D8B3C380-39CA-4CF9-FAFC-8348748DACD4}" dt="2020-11-30T15:23:14.015" v="21" actId="1076"/>
          <ac:spMkLst>
            <pc:docMk/>
            <pc:sldMk cId="1004481984" sldId="265"/>
            <ac:spMk id="5" creationId="{F7D0D6E9-DD73-41B5-9869-EB58661844E9}"/>
          </ac:spMkLst>
        </pc:spChg>
        <pc:spChg chg="add mod">
          <ac:chgData name="j.warbinek@gsi.de" userId="S::urn:spo:guest#j.warbinek@gsi.de::" providerId="AD" clId="Web-{D8B3C380-39CA-4CF9-FAFC-8348748DACD4}" dt="2020-11-30T15:24:47.594" v="33" actId="14100"/>
          <ac:spMkLst>
            <pc:docMk/>
            <pc:sldMk cId="1004481984" sldId="265"/>
            <ac:spMk id="16" creationId="{00BCB9A1-FC2A-4A4D-B160-F6430BA1FE0E}"/>
          </ac:spMkLst>
        </pc:spChg>
        <pc:spChg chg="add mod">
          <ac:chgData name="j.warbinek@gsi.de" userId="S::urn:spo:guest#j.warbinek@gsi.de::" providerId="AD" clId="Web-{D8B3C380-39CA-4CF9-FAFC-8348748DACD4}" dt="2020-11-30T15:22:33.655" v="8" actId="1076"/>
          <ac:spMkLst>
            <pc:docMk/>
            <pc:sldMk cId="1004481984" sldId="265"/>
            <ac:spMk id="17" creationId="{BDDD79AF-6158-401D-BFA6-E72D1372C7D6}"/>
          </ac:spMkLst>
        </pc:spChg>
        <pc:spChg chg="add mod">
          <ac:chgData name="j.warbinek@gsi.de" userId="S::urn:spo:guest#j.warbinek@gsi.de::" providerId="AD" clId="Web-{D8B3C380-39CA-4CF9-FAFC-8348748DACD4}" dt="2020-11-30T15:22:37.780" v="10" actId="1076"/>
          <ac:spMkLst>
            <pc:docMk/>
            <pc:sldMk cId="1004481984" sldId="265"/>
            <ac:spMk id="18" creationId="{1F27928E-A9F9-4C4B-B8C2-D49397EB3438}"/>
          </ac:spMkLst>
        </pc:spChg>
        <pc:spChg chg="add mod">
          <ac:chgData name="j.warbinek@gsi.de" userId="S::urn:spo:guest#j.warbinek@gsi.de::" providerId="AD" clId="Web-{D8B3C380-39CA-4CF9-FAFC-8348748DACD4}" dt="2020-11-30T15:22:44.186" v="12" actId="1076"/>
          <ac:spMkLst>
            <pc:docMk/>
            <pc:sldMk cId="1004481984" sldId="265"/>
            <ac:spMk id="19" creationId="{D2ED661F-8A4D-4BDA-AC7D-07DF23E10FD5}"/>
          </ac:spMkLst>
        </pc:spChg>
        <pc:spChg chg="add mod">
          <ac:chgData name="j.warbinek@gsi.de" userId="S::urn:spo:guest#j.warbinek@gsi.de::" providerId="AD" clId="Web-{D8B3C380-39CA-4CF9-FAFC-8348748DACD4}" dt="2020-11-30T15:22:54.452" v="15" actId="14100"/>
          <ac:spMkLst>
            <pc:docMk/>
            <pc:sldMk cId="1004481984" sldId="265"/>
            <ac:spMk id="20" creationId="{C7682D86-0192-4A81-AB7D-B04397B2AD36}"/>
          </ac:spMkLst>
        </pc:spChg>
        <pc:spChg chg="add mod">
          <ac:chgData name="j.warbinek@gsi.de" userId="S::urn:spo:guest#j.warbinek@gsi.de::" providerId="AD" clId="Web-{D8B3C380-39CA-4CF9-FAFC-8348748DACD4}" dt="2020-11-30T15:23:09.030" v="20" actId="14100"/>
          <ac:spMkLst>
            <pc:docMk/>
            <pc:sldMk cId="1004481984" sldId="265"/>
            <ac:spMk id="21" creationId="{B782F054-70DF-4290-A04D-C0DF495E624A}"/>
          </ac:spMkLst>
        </pc:spChg>
      </pc:sldChg>
    </pc:docChg>
  </pc:docChgLst>
  <pc:docChgLst>
    <pc:chgData name="jessica.warbinek@t-online.de" userId="S::urn:spo:guest#jessica.warbinek@t-online.de::" providerId="AD" clId="Web-{57F4D0BD-DA68-0C31-6639-78E581BB7E9F}"/>
    <pc:docChg chg="addSld modSld">
      <pc:chgData name="jessica.warbinek@t-online.de" userId="S::urn:spo:guest#jessica.warbinek@t-online.de::" providerId="AD" clId="Web-{57F4D0BD-DA68-0C31-6639-78E581BB7E9F}" dt="2020-12-06T13:58:37.463" v="91" actId="14100"/>
      <pc:docMkLst>
        <pc:docMk/>
      </pc:docMkLst>
      <pc:sldChg chg="addSp delSp modSp">
        <pc:chgData name="jessica.warbinek@t-online.de" userId="S::urn:spo:guest#jessica.warbinek@t-online.de::" providerId="AD" clId="Web-{57F4D0BD-DA68-0C31-6639-78E581BB7E9F}" dt="2020-12-06T13:55:02.458" v="47" actId="20577"/>
        <pc:sldMkLst>
          <pc:docMk/>
          <pc:sldMk cId="371030075" sldId="267"/>
        </pc:sldMkLst>
        <pc:spChg chg="mod">
          <ac:chgData name="jessica.warbinek@t-online.de" userId="S::urn:spo:guest#jessica.warbinek@t-online.de::" providerId="AD" clId="Web-{57F4D0BD-DA68-0C31-6639-78E581BB7E9F}" dt="2020-12-06T13:55:02.458" v="47" actId="20577"/>
          <ac:spMkLst>
            <pc:docMk/>
            <pc:sldMk cId="371030075" sldId="267"/>
            <ac:spMk id="99" creationId="{CD9F0DED-0C1C-4B2B-A14A-7C7DF2DCF9EB}"/>
          </ac:spMkLst>
        </pc:spChg>
        <pc:picChg chg="add del mod">
          <ac:chgData name="jessica.warbinek@t-online.de" userId="S::urn:spo:guest#jessica.warbinek@t-online.de::" providerId="AD" clId="Web-{57F4D0BD-DA68-0C31-6639-78E581BB7E9F}" dt="2020-12-06T13:52:06.079" v="2"/>
          <ac:picMkLst>
            <pc:docMk/>
            <pc:sldMk cId="371030075" sldId="267"/>
            <ac:picMk id="5" creationId="{4571351D-7535-48E9-8CF6-79A54AC55CFC}"/>
          </ac:picMkLst>
        </pc:picChg>
        <pc:picChg chg="mod">
          <ac:chgData name="jessica.warbinek@t-online.de" userId="S::urn:spo:guest#jessica.warbinek@t-online.de::" providerId="AD" clId="Web-{57F4D0BD-DA68-0C31-6639-78E581BB7E9F}" dt="2020-12-06T13:54:35.817" v="41" actId="1076"/>
          <ac:picMkLst>
            <pc:docMk/>
            <pc:sldMk cId="371030075" sldId="267"/>
            <ac:picMk id="6" creationId="{D0C48072-0969-4EA1-941E-525530EDE140}"/>
          </ac:picMkLst>
        </pc:picChg>
        <pc:picChg chg="mod">
          <ac:chgData name="jessica.warbinek@t-online.de" userId="S::urn:spo:guest#jessica.warbinek@t-online.de::" providerId="AD" clId="Web-{57F4D0BD-DA68-0C31-6639-78E581BB7E9F}" dt="2020-12-06T13:54:26.410" v="39" actId="1076"/>
          <ac:picMkLst>
            <pc:docMk/>
            <pc:sldMk cId="371030075" sldId="267"/>
            <ac:picMk id="13" creationId="{BEE20479-42DD-4E84-BBB6-BC243AB40BC4}"/>
          </ac:picMkLst>
        </pc:picChg>
        <pc:picChg chg="add mod">
          <ac:chgData name="jessica.warbinek@t-online.de" userId="S::urn:spo:guest#jessica.warbinek@t-online.de::" providerId="AD" clId="Web-{57F4D0BD-DA68-0C31-6639-78E581BB7E9F}" dt="2020-12-06T13:54:28.286" v="40" actId="1076"/>
          <ac:picMkLst>
            <pc:docMk/>
            <pc:sldMk cId="371030075" sldId="267"/>
            <ac:picMk id="17" creationId="{DA700A00-3425-4985-9BD4-BA103D133694}"/>
          </ac:picMkLst>
        </pc:picChg>
      </pc:sldChg>
      <pc:sldChg chg="addSp delSp modSp add replId">
        <pc:chgData name="jessica.warbinek@t-online.de" userId="S::urn:spo:guest#jessica.warbinek@t-online.de::" providerId="AD" clId="Web-{57F4D0BD-DA68-0C31-6639-78E581BB7E9F}" dt="2020-12-06T13:58:37.463" v="91" actId="14100"/>
        <pc:sldMkLst>
          <pc:docMk/>
          <pc:sldMk cId="2451272322" sldId="268"/>
        </pc:sldMkLst>
        <pc:spChg chg="mod">
          <ac:chgData name="jessica.warbinek@t-online.de" userId="S::urn:spo:guest#jessica.warbinek@t-online.de::" providerId="AD" clId="Web-{57F4D0BD-DA68-0C31-6639-78E581BB7E9F}" dt="2020-12-06T13:55:33.303" v="66" actId="1076"/>
          <ac:spMkLst>
            <pc:docMk/>
            <pc:sldMk cId="2451272322" sldId="268"/>
            <ac:spMk id="7" creationId="{0F3359D4-C12C-4341-9DBC-260858782899}"/>
          </ac:spMkLst>
        </pc:spChg>
        <pc:spChg chg="mod">
          <ac:chgData name="jessica.warbinek@t-online.de" userId="S::urn:spo:guest#jessica.warbinek@t-online.de::" providerId="AD" clId="Web-{57F4D0BD-DA68-0C31-6639-78E581BB7E9F}" dt="2020-12-06T13:55:33.256" v="65" actId="1076"/>
          <ac:spMkLst>
            <pc:docMk/>
            <pc:sldMk cId="2451272322" sldId="268"/>
            <ac:spMk id="22" creationId="{0DAC031E-B29F-45A8-BACE-DE604541250D}"/>
          </ac:spMkLst>
        </pc:spChg>
        <pc:spChg chg="mod">
          <ac:chgData name="jessica.warbinek@t-online.de" userId="S::urn:spo:guest#jessica.warbinek@t-online.de::" providerId="AD" clId="Web-{57F4D0BD-DA68-0C31-6639-78E581BB7E9F}" dt="2020-12-06T13:58:37.463" v="91" actId="14100"/>
          <ac:spMkLst>
            <pc:docMk/>
            <pc:sldMk cId="2451272322" sldId="268"/>
            <ac:spMk id="28" creationId="{A7CA59DC-258A-4713-B9AA-87F35264687A}"/>
          </ac:spMkLst>
        </pc:spChg>
        <pc:spChg chg="mod">
          <ac:chgData name="jessica.warbinek@t-online.de" userId="S::urn:spo:guest#jessica.warbinek@t-online.de::" providerId="AD" clId="Web-{57F4D0BD-DA68-0C31-6639-78E581BB7E9F}" dt="2020-12-06T13:58:28.228" v="90" actId="14100"/>
          <ac:spMkLst>
            <pc:docMk/>
            <pc:sldMk cId="2451272322" sldId="268"/>
            <ac:spMk id="50" creationId="{2A936972-BAF5-4E93-9935-D40D17F5A287}"/>
          </ac:spMkLst>
        </pc:spChg>
        <pc:grpChg chg="mod">
          <ac:chgData name="jessica.warbinek@t-online.de" userId="S::urn:spo:guest#jessica.warbinek@t-online.de::" providerId="AD" clId="Web-{57F4D0BD-DA68-0C31-6639-78E581BB7E9F}" dt="2020-12-06T13:57:48.040" v="82" actId="14100"/>
          <ac:grpSpMkLst>
            <pc:docMk/>
            <pc:sldMk cId="2451272322" sldId="268"/>
            <ac:grpSpMk id="45" creationId="{51D98CBB-CF3A-4ABB-AF61-18F1CF1BDBD0}"/>
          </ac:grpSpMkLst>
        </pc:grpChg>
        <pc:grpChg chg="mod">
          <ac:chgData name="jessica.warbinek@t-online.de" userId="S::urn:spo:guest#jessica.warbinek@t-online.de::" providerId="AD" clId="Web-{57F4D0BD-DA68-0C31-6639-78E581BB7E9F}" dt="2020-12-06T13:58:04.978" v="86" actId="14100"/>
          <ac:grpSpMkLst>
            <pc:docMk/>
            <pc:sldMk cId="2451272322" sldId="268"/>
            <ac:grpSpMk id="51" creationId="{DC52F219-DB12-46A6-9796-CC075699FF82}"/>
          </ac:grpSpMkLst>
        </pc:grpChg>
        <pc:grpChg chg="mod">
          <ac:chgData name="jessica.warbinek@t-online.de" userId="S::urn:spo:guest#jessica.warbinek@t-online.de::" providerId="AD" clId="Web-{57F4D0BD-DA68-0C31-6639-78E581BB7E9F}" dt="2020-12-06T13:57:14.227" v="80" actId="14100"/>
          <ac:grpSpMkLst>
            <pc:docMk/>
            <pc:sldMk cId="2451272322" sldId="268"/>
            <ac:grpSpMk id="72" creationId="{D990BEB2-D3BD-462E-951D-B4A639225020}"/>
          </ac:grpSpMkLst>
        </pc:grpChg>
        <pc:grpChg chg="mod">
          <ac:chgData name="jessica.warbinek@t-online.de" userId="S::urn:spo:guest#jessica.warbinek@t-online.de::" providerId="AD" clId="Web-{57F4D0BD-DA68-0C31-6639-78E581BB7E9F}" dt="2020-12-06T13:58:15.759" v="89" actId="14100"/>
          <ac:grpSpMkLst>
            <pc:docMk/>
            <pc:sldMk cId="2451272322" sldId="268"/>
            <ac:grpSpMk id="110" creationId="{3D2783C4-093C-47B3-A9CE-1E4090E0AAC7}"/>
          </ac:grpSpMkLst>
        </pc:grpChg>
        <pc:grpChg chg="add del mod">
          <ac:chgData name="jessica.warbinek@t-online.de" userId="S::urn:spo:guest#jessica.warbinek@t-online.de::" providerId="AD" clId="Web-{57F4D0BD-DA68-0C31-6639-78E581BB7E9F}" dt="2020-12-06T13:58:07.275" v="87"/>
          <ac:grpSpMkLst>
            <pc:docMk/>
            <pc:sldMk cId="2451272322" sldId="268"/>
            <ac:grpSpMk id="169" creationId="{3F52CBE4-135E-47A1-9C75-844BCFE77AC3}"/>
          </ac:grpSpMkLst>
        </pc:grpChg>
        <pc:picChg chg="mod">
          <ac:chgData name="jessica.warbinek@t-online.de" userId="S::urn:spo:guest#jessica.warbinek@t-online.de::" providerId="AD" clId="Web-{57F4D0BD-DA68-0C31-6639-78E581BB7E9F}" dt="2020-12-06T13:56:59.711" v="77" actId="1076"/>
          <ac:picMkLst>
            <pc:docMk/>
            <pc:sldMk cId="2451272322" sldId="268"/>
            <ac:picMk id="16" creationId="{E993DC37-B31A-4C32-B22A-1797FC81AC49}"/>
          </ac:picMkLst>
        </pc:picChg>
      </pc:sldChg>
    </pc:docChg>
  </pc:docChgLst>
  <pc:docChgLst>
    <pc:chgData name="lreed@uni-mainz.de" userId="S::urn:spo:guest#lreed@uni-mainz.de::" providerId="AD" clId="Web-{D33EAE66-D93E-4BA5-961E-8106654B5643}"/>
    <pc:docChg chg="modSld">
      <pc:chgData name="lreed@uni-mainz.de" userId="S::urn:spo:guest#lreed@uni-mainz.de::" providerId="AD" clId="Web-{D33EAE66-D93E-4BA5-961E-8106654B5643}" dt="2020-12-05T16:25:04.598" v="1184" actId="1076"/>
      <pc:docMkLst>
        <pc:docMk/>
      </pc:docMkLst>
      <pc:sldChg chg="addSp delSp modSp">
        <pc:chgData name="lreed@uni-mainz.de" userId="S::urn:spo:guest#lreed@uni-mainz.de::" providerId="AD" clId="Web-{D33EAE66-D93E-4BA5-961E-8106654B5643}" dt="2020-12-05T16:25:04.598" v="1184" actId="1076"/>
        <pc:sldMkLst>
          <pc:docMk/>
          <pc:sldMk cId="371030075" sldId="267"/>
        </pc:sldMkLst>
        <pc:spChg chg="mod">
          <ac:chgData name="lreed@uni-mainz.de" userId="S::urn:spo:guest#lreed@uni-mainz.de::" providerId="AD" clId="Web-{D33EAE66-D93E-4BA5-961E-8106654B5643}" dt="2020-12-05T15:51:20.376" v="1058" actId="1076"/>
          <ac:spMkLst>
            <pc:docMk/>
            <pc:sldMk cId="371030075" sldId="267"/>
            <ac:spMk id="9" creationId="{09D4E341-59E1-4AEB-B273-3520A47FC187}"/>
          </ac:spMkLst>
        </pc:spChg>
        <pc:spChg chg="mod">
          <ac:chgData name="lreed@uni-mainz.de" userId="S::urn:spo:guest#lreed@uni-mainz.de::" providerId="AD" clId="Web-{D33EAE66-D93E-4BA5-961E-8106654B5643}" dt="2020-12-05T15:26:52.950" v="795" actId="20577"/>
          <ac:spMkLst>
            <pc:docMk/>
            <pc:sldMk cId="371030075" sldId="267"/>
            <ac:spMk id="28" creationId="{A7CA59DC-258A-4713-B9AA-87F35264687A}"/>
          </ac:spMkLst>
        </pc:spChg>
        <pc:spChg chg="add mod">
          <ac:chgData name="lreed@uni-mainz.de" userId="S::urn:spo:guest#lreed@uni-mainz.de::" providerId="AD" clId="Web-{D33EAE66-D93E-4BA5-961E-8106654B5643}" dt="2020-12-05T16:25:04.598" v="1184" actId="1076"/>
          <ac:spMkLst>
            <pc:docMk/>
            <pc:sldMk cId="371030075" sldId="267"/>
            <ac:spMk id="42" creationId="{B9BB348A-95EE-4F21-A795-BA504DA48D5A}"/>
          </ac:spMkLst>
        </pc:spChg>
        <pc:spChg chg="mod">
          <ac:chgData name="lreed@uni-mainz.de" userId="S::urn:spo:guest#lreed@uni-mainz.de::" providerId="AD" clId="Web-{D33EAE66-D93E-4BA5-961E-8106654B5643}" dt="2020-12-05T14:44:46.216" v="217" actId="14100"/>
          <ac:spMkLst>
            <pc:docMk/>
            <pc:sldMk cId="371030075" sldId="267"/>
            <ac:spMk id="43" creationId="{A088D19C-61E9-4ED5-8B57-73250AB96782}"/>
          </ac:spMkLst>
        </pc:spChg>
        <pc:spChg chg="mod">
          <ac:chgData name="lreed@uni-mainz.de" userId="S::urn:spo:guest#lreed@uni-mainz.de::" providerId="AD" clId="Web-{D33EAE66-D93E-4BA5-961E-8106654B5643}" dt="2020-12-05T14:24:59.327" v="29" actId="14100"/>
          <ac:spMkLst>
            <pc:docMk/>
            <pc:sldMk cId="371030075" sldId="267"/>
            <ac:spMk id="52" creationId="{8CD9D471-485F-49EC-B16E-2E1DA401E58C}"/>
          </ac:spMkLst>
        </pc:spChg>
        <pc:spChg chg="mod">
          <ac:chgData name="lreed@uni-mainz.de" userId="S::urn:spo:guest#lreed@uni-mainz.de::" providerId="AD" clId="Web-{D33EAE66-D93E-4BA5-961E-8106654B5643}" dt="2020-12-05T14:25:04.187" v="30" actId="1076"/>
          <ac:spMkLst>
            <pc:docMk/>
            <pc:sldMk cId="371030075" sldId="267"/>
            <ac:spMk id="53" creationId="{87C2529B-A560-4DB7-947C-6B1EAC58ABFE}"/>
          </ac:spMkLst>
        </pc:spChg>
        <pc:spChg chg="add mod">
          <ac:chgData name="lreed@uni-mainz.de" userId="S::urn:spo:guest#lreed@uni-mainz.de::" providerId="AD" clId="Web-{D33EAE66-D93E-4BA5-961E-8106654B5643}" dt="2020-12-05T16:13:08.190" v="1144" actId="14100"/>
          <ac:spMkLst>
            <pc:docMk/>
            <pc:sldMk cId="371030075" sldId="267"/>
            <ac:spMk id="55" creationId="{994BE5E9-1675-493E-BDD1-5436C45652D9}"/>
          </ac:spMkLst>
        </pc:spChg>
        <pc:spChg chg="add mod ord">
          <ac:chgData name="lreed@uni-mainz.de" userId="S::urn:spo:guest#lreed@uni-mainz.de::" providerId="AD" clId="Web-{D33EAE66-D93E-4BA5-961E-8106654B5643}" dt="2020-12-05T16:15:24.584" v="1183" actId="1076"/>
          <ac:spMkLst>
            <pc:docMk/>
            <pc:sldMk cId="371030075" sldId="267"/>
            <ac:spMk id="57" creationId="{63BA8B8D-1FB3-463A-A180-96B536BE9194}"/>
          </ac:spMkLst>
        </pc:spChg>
        <pc:spChg chg="add del mod">
          <ac:chgData name="lreed@uni-mainz.de" userId="S::urn:spo:guest#lreed@uni-mainz.de::" providerId="AD" clId="Web-{D33EAE66-D93E-4BA5-961E-8106654B5643}" dt="2020-12-05T15:25:09.588" v="748"/>
          <ac:spMkLst>
            <pc:docMk/>
            <pc:sldMk cId="371030075" sldId="267"/>
            <ac:spMk id="63" creationId="{22C2B01D-E59A-40C8-BD7C-478ED325A086}"/>
          </ac:spMkLst>
        </pc:spChg>
        <pc:spChg chg="add mod">
          <ac:chgData name="lreed@uni-mainz.de" userId="S::urn:spo:guest#lreed@uni-mainz.de::" providerId="AD" clId="Web-{D33EAE66-D93E-4BA5-961E-8106654B5643}" dt="2020-12-05T16:15:00.443" v="1179" actId="1076"/>
          <ac:spMkLst>
            <pc:docMk/>
            <pc:sldMk cId="371030075" sldId="267"/>
            <ac:spMk id="64" creationId="{5CD0B48A-F43B-4E47-A492-7B89F8F9A314}"/>
          </ac:spMkLst>
        </pc:spChg>
        <pc:spChg chg="mod">
          <ac:chgData name="lreed@uni-mainz.de" userId="S::urn:spo:guest#lreed@uni-mainz.de::" providerId="AD" clId="Web-{D33EAE66-D93E-4BA5-961E-8106654B5643}" dt="2020-12-05T14:58:29.689" v="346" actId="1076"/>
          <ac:spMkLst>
            <pc:docMk/>
            <pc:sldMk cId="371030075" sldId="267"/>
            <ac:spMk id="99" creationId="{CD9F0DED-0C1C-4B2B-A14A-7C7DF2DCF9EB}"/>
          </ac:spMkLst>
        </pc:spChg>
        <pc:spChg chg="add mod">
          <ac:chgData name="lreed@uni-mainz.de" userId="S::urn:spo:guest#lreed@uni-mainz.de::" providerId="AD" clId="Web-{D33EAE66-D93E-4BA5-961E-8106654B5643}" dt="2020-12-05T14:45:25.092" v="227" actId="14100"/>
          <ac:spMkLst>
            <pc:docMk/>
            <pc:sldMk cId="371030075" sldId="267"/>
            <ac:spMk id="165" creationId="{B665D657-A865-4395-AB51-AAD457DAA87B}"/>
          </ac:spMkLst>
        </pc:spChg>
        <pc:spChg chg="add mod ord">
          <ac:chgData name="lreed@uni-mainz.de" userId="S::urn:spo:guest#lreed@uni-mainz.de::" providerId="AD" clId="Web-{D33EAE66-D93E-4BA5-961E-8106654B5643}" dt="2020-12-05T14:52:53.900" v="296"/>
          <ac:spMkLst>
            <pc:docMk/>
            <pc:sldMk cId="371030075" sldId="267"/>
            <ac:spMk id="166" creationId="{803A6480-5ABF-4CA6-8C2B-1FEDF22D8962}"/>
          </ac:spMkLst>
        </pc:spChg>
        <pc:spChg chg="add mod">
          <ac:chgData name="lreed@uni-mainz.de" userId="S::urn:spo:guest#lreed@uni-mainz.de::" providerId="AD" clId="Web-{D33EAE66-D93E-4BA5-961E-8106654B5643}" dt="2020-12-05T15:50:18.656" v="1054" actId="20577"/>
          <ac:spMkLst>
            <pc:docMk/>
            <pc:sldMk cId="371030075" sldId="267"/>
            <ac:spMk id="168" creationId="{26777144-6F09-4880-96BE-D92422469A45}"/>
          </ac:spMkLst>
        </pc:spChg>
        <pc:spChg chg="add del mod">
          <ac:chgData name="lreed@uni-mainz.de" userId="S::urn:spo:guest#lreed@uni-mainz.de::" providerId="AD" clId="Web-{D33EAE66-D93E-4BA5-961E-8106654B5643}" dt="2020-12-05T14:53:45.745" v="301"/>
          <ac:spMkLst>
            <pc:docMk/>
            <pc:sldMk cId="371030075" sldId="267"/>
            <ac:spMk id="169" creationId="{C722972A-D8C3-4EE3-938B-869C3E2B9224}"/>
          </ac:spMkLst>
        </pc:spChg>
        <pc:spChg chg="add mod ord">
          <ac:chgData name="lreed@uni-mainz.de" userId="S::urn:spo:guest#lreed@uni-mainz.de::" providerId="AD" clId="Web-{D33EAE66-D93E-4BA5-961E-8106654B5643}" dt="2020-12-05T15:46:52.088" v="1025" actId="1076"/>
          <ac:spMkLst>
            <pc:docMk/>
            <pc:sldMk cId="371030075" sldId="267"/>
            <ac:spMk id="170" creationId="{7FFEAC6C-5C6F-4611-87C7-192228C6B879}"/>
          </ac:spMkLst>
        </pc:spChg>
        <pc:spChg chg="add mod ord">
          <ac:chgData name="lreed@uni-mainz.de" userId="S::urn:spo:guest#lreed@uni-mainz.de::" providerId="AD" clId="Web-{D33EAE66-D93E-4BA5-961E-8106654B5643}" dt="2020-12-05T15:48:50.904" v="1031" actId="1076"/>
          <ac:spMkLst>
            <pc:docMk/>
            <pc:sldMk cId="371030075" sldId="267"/>
            <ac:spMk id="171" creationId="{D538529A-8CB2-42A9-9DB5-47F1771BCF0B}"/>
          </ac:spMkLst>
        </pc:spChg>
        <pc:spChg chg="add del mod">
          <ac:chgData name="lreed@uni-mainz.de" userId="S::urn:spo:guest#lreed@uni-mainz.de::" providerId="AD" clId="Web-{D33EAE66-D93E-4BA5-961E-8106654B5643}" dt="2020-12-05T15:14:19.025" v="623"/>
          <ac:spMkLst>
            <pc:docMk/>
            <pc:sldMk cId="371030075" sldId="267"/>
            <ac:spMk id="172" creationId="{233B2C2C-31BC-4E4D-82DF-03EF4259B634}"/>
          </ac:spMkLst>
        </pc:spChg>
        <pc:spChg chg="add mod ord">
          <ac:chgData name="lreed@uni-mainz.de" userId="S::urn:spo:guest#lreed@uni-mainz.de::" providerId="AD" clId="Web-{D33EAE66-D93E-4BA5-961E-8106654B5643}" dt="2020-12-05T16:15:18.037" v="1182" actId="1076"/>
          <ac:spMkLst>
            <pc:docMk/>
            <pc:sldMk cId="371030075" sldId="267"/>
            <ac:spMk id="173" creationId="{9505F8FB-9D8B-4A39-88E0-AFB15CEA482A}"/>
          </ac:spMkLst>
        </pc:spChg>
        <pc:spChg chg="add del mod">
          <ac:chgData name="lreed@uni-mainz.de" userId="S::urn:spo:guest#lreed@uni-mainz.de::" providerId="AD" clId="Web-{D33EAE66-D93E-4BA5-961E-8106654B5643}" dt="2020-12-05T15:13:39.930" v="612"/>
          <ac:spMkLst>
            <pc:docMk/>
            <pc:sldMk cId="371030075" sldId="267"/>
            <ac:spMk id="174" creationId="{FAC59ED9-48FF-4094-8A2B-EC1807E33554}"/>
          </ac:spMkLst>
        </pc:spChg>
        <pc:spChg chg="add del mod">
          <ac:chgData name="lreed@uni-mainz.de" userId="S::urn:spo:guest#lreed@uni-mainz.de::" providerId="AD" clId="Web-{D33EAE66-D93E-4BA5-961E-8106654B5643}" dt="2020-12-05T15:24:12.243" v="731"/>
          <ac:spMkLst>
            <pc:docMk/>
            <pc:sldMk cId="371030075" sldId="267"/>
            <ac:spMk id="175" creationId="{D1B0EE0F-6764-43FF-8F85-F50FBDD7F3B0}"/>
          </ac:spMkLst>
        </pc:spChg>
        <pc:grpChg chg="mod">
          <ac:chgData name="lreed@uni-mainz.de" userId="S::urn:spo:guest#lreed@uni-mainz.de::" providerId="AD" clId="Web-{D33EAE66-D93E-4BA5-961E-8106654B5643}" dt="2020-12-05T14:22:33.683" v="15" actId="14100"/>
          <ac:grpSpMkLst>
            <pc:docMk/>
            <pc:sldMk cId="371030075" sldId="267"/>
            <ac:grpSpMk id="3" creationId="{5F069396-EBB1-41AD-A833-6F4CADEB92CF}"/>
          </ac:grpSpMkLst>
        </pc:grpChg>
        <pc:grpChg chg="add del topLvl">
          <ac:chgData name="lreed@uni-mainz.de" userId="S::urn:spo:guest#lreed@uni-mainz.de::" providerId="AD" clId="Web-{D33EAE66-D93E-4BA5-961E-8106654B5643}" dt="2020-12-05T14:38:34.097" v="143"/>
          <ac:grpSpMkLst>
            <pc:docMk/>
            <pc:sldMk cId="371030075" sldId="267"/>
            <ac:grpSpMk id="15" creationId="{22CB0E78-DD80-4A65-8C4C-AD9241496135}"/>
          </ac:grpSpMkLst>
        </pc:grpChg>
        <pc:grpChg chg="add del">
          <ac:chgData name="lreed@uni-mainz.de" userId="S::urn:spo:guest#lreed@uni-mainz.de::" providerId="AD" clId="Web-{D33EAE66-D93E-4BA5-961E-8106654B5643}" dt="2020-12-05T14:38:22.034" v="142"/>
          <ac:grpSpMkLst>
            <pc:docMk/>
            <pc:sldMk cId="371030075" sldId="267"/>
            <ac:grpSpMk id="17" creationId="{13A9F48E-8A55-4725-A33A-D9D7F053A533}"/>
          </ac:grpSpMkLst>
        </pc:grpChg>
        <pc:grpChg chg="add del">
          <ac:chgData name="lreed@uni-mainz.de" userId="S::urn:spo:guest#lreed@uni-mainz.de::" providerId="AD" clId="Web-{D33EAE66-D93E-4BA5-961E-8106654B5643}" dt="2020-12-05T14:40:12.287" v="161"/>
          <ac:grpSpMkLst>
            <pc:docMk/>
            <pc:sldMk cId="371030075" sldId="267"/>
            <ac:grpSpMk id="19" creationId="{34F63A33-B63D-4A0B-B13D-7115E509E305}"/>
          </ac:grpSpMkLst>
        </pc:grpChg>
        <pc:grpChg chg="add del topLvl">
          <ac:chgData name="lreed@uni-mainz.de" userId="S::urn:spo:guest#lreed@uni-mainz.de::" providerId="AD" clId="Web-{D33EAE66-D93E-4BA5-961E-8106654B5643}" dt="2020-12-05T14:48:36.799" v="251"/>
          <ac:grpSpMkLst>
            <pc:docMk/>
            <pc:sldMk cId="371030075" sldId="267"/>
            <ac:grpSpMk id="20" creationId="{EFAE16CF-518E-4820-9354-323FBDCF8E87}"/>
          </ac:grpSpMkLst>
        </pc:grpChg>
        <pc:grpChg chg="add del topLvl">
          <ac:chgData name="lreed@uni-mainz.de" userId="S::urn:spo:guest#lreed@uni-mainz.de::" providerId="AD" clId="Web-{D33EAE66-D93E-4BA5-961E-8106654B5643}" dt="2020-12-05T14:48:31.956" v="250"/>
          <ac:grpSpMkLst>
            <pc:docMk/>
            <pc:sldMk cId="371030075" sldId="267"/>
            <ac:grpSpMk id="21" creationId="{72BD6130-2EED-4F4B-A9EE-65CEA47531C6}"/>
          </ac:grpSpMkLst>
        </pc:grpChg>
        <pc:grpChg chg="add del mod ord">
          <ac:chgData name="lreed@uni-mainz.de" userId="S::urn:spo:guest#lreed@uni-mainz.de::" providerId="AD" clId="Web-{D33EAE66-D93E-4BA5-961E-8106654B5643}" dt="2020-12-05T14:48:15.377" v="249"/>
          <ac:grpSpMkLst>
            <pc:docMk/>
            <pc:sldMk cId="371030075" sldId="267"/>
            <ac:grpSpMk id="23" creationId="{6348D347-B8EC-4678-9A45-90A38FC79B1C}"/>
          </ac:grpSpMkLst>
        </pc:grpChg>
        <pc:grpChg chg="add del mod">
          <ac:chgData name="lreed@uni-mainz.de" userId="S::urn:spo:guest#lreed@uni-mainz.de::" providerId="AD" clId="Web-{D33EAE66-D93E-4BA5-961E-8106654B5643}" dt="2020-12-05T16:06:40.712" v="1059"/>
          <ac:grpSpMkLst>
            <pc:docMk/>
            <pc:sldMk cId="371030075" sldId="267"/>
            <ac:grpSpMk id="24" creationId="{8DB99301-6D26-48A7-8765-8F3454B73D00}"/>
          </ac:grpSpMkLst>
        </pc:grpChg>
        <pc:grpChg chg="mod">
          <ac:chgData name="lreed@uni-mainz.de" userId="S::urn:spo:guest#lreed@uni-mainz.de::" providerId="AD" clId="Web-{D33EAE66-D93E-4BA5-961E-8106654B5643}" dt="2020-12-05T14:21:54.651" v="14" actId="14100"/>
          <ac:grpSpMkLst>
            <pc:docMk/>
            <pc:sldMk cId="371030075" sldId="267"/>
            <ac:grpSpMk id="45" creationId="{51D98CBB-CF3A-4ABB-AF61-18F1CF1BDBD0}"/>
          </ac:grpSpMkLst>
        </pc:grpChg>
        <pc:grpChg chg="mod">
          <ac:chgData name="lreed@uni-mainz.de" userId="S::urn:spo:guest#lreed@uni-mainz.de::" providerId="AD" clId="Web-{D33EAE66-D93E-4BA5-961E-8106654B5643}" dt="2020-12-05T14:22:54.855" v="16" actId="14100"/>
          <ac:grpSpMkLst>
            <pc:docMk/>
            <pc:sldMk cId="371030075" sldId="267"/>
            <ac:grpSpMk id="48" creationId="{E04954BC-5C98-4570-9302-5B76DAF2EF44}"/>
          </ac:grpSpMkLst>
        </pc:grpChg>
        <pc:grpChg chg="mod">
          <ac:chgData name="lreed@uni-mainz.de" userId="S::urn:spo:guest#lreed@uni-mainz.de::" providerId="AD" clId="Web-{D33EAE66-D93E-4BA5-961E-8106654B5643}" dt="2020-12-05T14:25:14.421" v="31" actId="14100"/>
          <ac:grpSpMkLst>
            <pc:docMk/>
            <pc:sldMk cId="371030075" sldId="267"/>
            <ac:grpSpMk id="51" creationId="{DC52F219-DB12-46A6-9796-CC075699FF82}"/>
          </ac:grpSpMkLst>
        </pc:grpChg>
        <pc:grpChg chg="add mod">
          <ac:chgData name="lreed@uni-mainz.de" userId="S::urn:spo:guest#lreed@uni-mainz.de::" providerId="AD" clId="Web-{D33EAE66-D93E-4BA5-961E-8106654B5643}" dt="2020-12-05T15:17:25.920" v="664" actId="1076"/>
          <ac:grpSpMkLst>
            <pc:docMk/>
            <pc:sldMk cId="371030075" sldId="267"/>
            <ac:grpSpMk id="58" creationId="{409D4B93-2FB4-4FCE-8AAB-218185913AF7}"/>
          </ac:grpSpMkLst>
        </pc:grpChg>
        <pc:grpChg chg="add mod">
          <ac:chgData name="lreed@uni-mainz.de" userId="S::urn:spo:guest#lreed@uni-mainz.de::" providerId="AD" clId="Web-{D33EAE66-D93E-4BA5-961E-8106654B5643}" dt="2020-12-05T15:46:58.995" v="1026" actId="1076"/>
          <ac:grpSpMkLst>
            <pc:docMk/>
            <pc:sldMk cId="371030075" sldId="267"/>
            <ac:grpSpMk id="67" creationId="{D71BFB2A-B8FB-4318-AB0E-E631366CAE99}"/>
          </ac:grpSpMkLst>
        </pc:grpChg>
        <pc:grpChg chg="add del mod">
          <ac:chgData name="lreed@uni-mainz.de" userId="S::urn:spo:guest#lreed@uni-mainz.de::" providerId="AD" clId="Web-{D33EAE66-D93E-4BA5-961E-8106654B5643}" dt="2020-12-05T16:10:00.389" v="1091"/>
          <ac:grpSpMkLst>
            <pc:docMk/>
            <pc:sldMk cId="371030075" sldId="267"/>
            <ac:grpSpMk id="69" creationId="{EDEE1535-184F-4E79-AB98-6990BB550743}"/>
          </ac:grpSpMkLst>
        </pc:grpChg>
        <pc:grpChg chg="add mod">
          <ac:chgData name="lreed@uni-mainz.de" userId="S::urn:spo:guest#lreed@uni-mainz.de::" providerId="AD" clId="Web-{D33EAE66-D93E-4BA5-961E-8106654B5643}" dt="2020-12-05T16:10:36.639" v="1097" actId="1076"/>
          <ac:grpSpMkLst>
            <pc:docMk/>
            <pc:sldMk cId="371030075" sldId="267"/>
            <ac:grpSpMk id="70" creationId="{90558A59-F818-4402-A46C-CAE9E8167C59}"/>
          </ac:grpSpMkLst>
        </pc:grpChg>
        <pc:grpChg chg="add">
          <ac:chgData name="lreed@uni-mainz.de" userId="S::urn:spo:guest#lreed@uni-mainz.de::" providerId="AD" clId="Web-{D33EAE66-D93E-4BA5-961E-8106654B5643}" dt="2020-12-05T16:11:04.343" v="1098"/>
          <ac:grpSpMkLst>
            <pc:docMk/>
            <pc:sldMk cId="371030075" sldId="267"/>
            <ac:grpSpMk id="71" creationId="{64E35B35-5900-4F81-AE96-64F0356A9F04}"/>
          </ac:grpSpMkLst>
        </pc:grpChg>
        <pc:grpChg chg="add">
          <ac:chgData name="lreed@uni-mainz.de" userId="S::urn:spo:guest#lreed@uni-mainz.de::" providerId="AD" clId="Web-{D33EAE66-D93E-4BA5-961E-8106654B5643}" dt="2020-12-05T16:11:11.500" v="1099"/>
          <ac:grpSpMkLst>
            <pc:docMk/>
            <pc:sldMk cId="371030075" sldId="267"/>
            <ac:grpSpMk id="72" creationId="{D990BEB2-D3BD-462E-951D-B4A639225020}"/>
          </ac:grpSpMkLst>
        </pc:grpChg>
        <pc:grpChg chg="mod">
          <ac:chgData name="lreed@uni-mainz.de" userId="S::urn:spo:guest#lreed@uni-mainz.de::" providerId="AD" clId="Web-{D33EAE66-D93E-4BA5-961E-8106654B5643}" dt="2020-12-05T14:23:04.153" v="18" actId="1076"/>
          <ac:grpSpMkLst>
            <pc:docMk/>
            <pc:sldMk cId="371030075" sldId="267"/>
            <ac:grpSpMk id="110" creationId="{3D2783C4-093C-47B3-A9CE-1E4090E0AAC7}"/>
          </ac:grpSpMkLst>
        </pc:grpChg>
        <pc:picChg chg="del mod modCrop">
          <ac:chgData name="lreed@uni-mainz.de" userId="S::urn:spo:guest#lreed@uni-mainz.de::" providerId="AD" clId="Web-{D33EAE66-D93E-4BA5-961E-8106654B5643}" dt="2020-12-05T14:32:10.150" v="79"/>
          <ac:picMkLst>
            <pc:docMk/>
            <pc:sldMk cId="371030075" sldId="267"/>
            <ac:picMk id="6" creationId="{84E60DB0-08E8-4DFC-9DBF-61948BA6C9ED}"/>
          </ac:picMkLst>
        </pc:picChg>
        <pc:picChg chg="mod ord">
          <ac:chgData name="lreed@uni-mainz.de" userId="S::urn:spo:guest#lreed@uni-mainz.de::" providerId="AD" clId="Web-{D33EAE66-D93E-4BA5-961E-8106654B5643}" dt="2020-12-05T15:50:31.969" v="1056"/>
          <ac:picMkLst>
            <pc:docMk/>
            <pc:sldMk cId="371030075" sldId="267"/>
            <ac:picMk id="16" creationId="{281DB6E1-B0C3-4BD1-8D4D-3F716097ED80}"/>
          </ac:picMkLst>
        </pc:picChg>
        <pc:picChg chg="add mod topLvl modCrop">
          <ac:chgData name="lreed@uni-mainz.de" userId="S::urn:spo:guest#lreed@uni-mainz.de::" providerId="AD" clId="Web-{D33EAE66-D93E-4BA5-961E-8106654B5643}" dt="2020-12-05T16:10:00.389" v="1091"/>
          <ac:picMkLst>
            <pc:docMk/>
            <pc:sldMk cId="371030075" sldId="267"/>
            <ac:picMk id="18" creationId="{6E92B5F2-9430-4C21-AA2B-E1B7C2D27C06}"/>
          </ac:picMkLst>
        </pc:picChg>
        <pc:picChg chg="add del mod">
          <ac:chgData name="lreed@uni-mainz.de" userId="S::urn:spo:guest#lreed@uni-mainz.de::" providerId="AD" clId="Web-{D33EAE66-D93E-4BA5-961E-8106654B5643}" dt="2020-12-05T14:58:43.267" v="350"/>
          <ac:picMkLst>
            <pc:docMk/>
            <pc:sldMk cId="371030075" sldId="267"/>
            <ac:picMk id="25" creationId="{B4790E62-B28B-469E-83A6-187DC4D6598C}"/>
          </ac:picMkLst>
        </pc:picChg>
        <pc:picChg chg="add del mod">
          <ac:chgData name="lreed@uni-mainz.de" userId="S::urn:spo:guest#lreed@uni-mainz.de::" providerId="AD" clId="Web-{D33EAE66-D93E-4BA5-961E-8106654B5643}" dt="2020-12-05T14:59:16.018" v="353"/>
          <ac:picMkLst>
            <pc:docMk/>
            <pc:sldMk cId="371030075" sldId="267"/>
            <ac:picMk id="26" creationId="{0067122D-D748-47E3-B60E-E59CD80F70B2}"/>
          </ac:picMkLst>
        </pc:picChg>
        <pc:picChg chg="mod">
          <ac:chgData name="lreed@uni-mainz.de" userId="S::urn:spo:guest#lreed@uni-mainz.de::" providerId="AD" clId="Web-{D33EAE66-D93E-4BA5-961E-8106654B5643}" dt="2020-12-05T14:26:08.438" v="39" actId="1076"/>
          <ac:picMkLst>
            <pc:docMk/>
            <pc:sldMk cId="371030075" sldId="267"/>
            <ac:picMk id="33" creationId="{00000000-0000-0000-0000-000000000000}"/>
          </ac:picMkLst>
        </pc:picChg>
        <pc:picChg chg="add del mod">
          <ac:chgData name="lreed@uni-mainz.de" userId="S::urn:spo:guest#lreed@uni-mainz.de::" providerId="AD" clId="Web-{D33EAE66-D93E-4BA5-961E-8106654B5643}" dt="2020-12-05T14:59:56.035" v="375"/>
          <ac:picMkLst>
            <pc:docMk/>
            <pc:sldMk cId="371030075" sldId="267"/>
            <ac:picMk id="36" creationId="{AF253AD5-47A5-4B52-8658-0295A90B2842}"/>
          </ac:picMkLst>
        </pc:picChg>
        <pc:picChg chg="add del mod">
          <ac:chgData name="lreed@uni-mainz.de" userId="S::urn:spo:guest#lreed@uni-mainz.de::" providerId="AD" clId="Web-{D33EAE66-D93E-4BA5-961E-8106654B5643}" dt="2020-12-05T15:01:04.615" v="401"/>
          <ac:picMkLst>
            <pc:docMk/>
            <pc:sldMk cId="371030075" sldId="267"/>
            <ac:picMk id="56" creationId="{D6A9B150-F952-4F6A-A616-EDA047BD6EAE}"/>
          </ac:picMkLst>
        </pc:picChg>
        <pc:picChg chg="add del mod modCrop">
          <ac:chgData name="lreed@uni-mainz.de" userId="S::urn:spo:guest#lreed@uni-mainz.de::" providerId="AD" clId="Web-{D33EAE66-D93E-4BA5-961E-8106654B5643}" dt="2020-12-05T15:33:21.334" v="853"/>
          <ac:picMkLst>
            <pc:docMk/>
            <pc:sldMk cId="371030075" sldId="267"/>
            <ac:picMk id="59" creationId="{E376B598-E07D-4922-8B68-79AC15B03D62}"/>
          </ac:picMkLst>
        </pc:picChg>
        <pc:picChg chg="add mod">
          <ac:chgData name="lreed@uni-mainz.de" userId="S::urn:spo:guest#lreed@uni-mainz.de::" providerId="AD" clId="Web-{D33EAE66-D93E-4BA5-961E-8106654B5643}" dt="2020-12-05T15:44:13.694" v="1007" actId="1076"/>
          <ac:picMkLst>
            <pc:docMk/>
            <pc:sldMk cId="371030075" sldId="267"/>
            <ac:picMk id="60" creationId="{866BE49C-5546-42FA-99FB-7760FECD9499}"/>
          </ac:picMkLst>
        </pc:picChg>
        <pc:picChg chg="add mod ord">
          <ac:chgData name="lreed@uni-mainz.de" userId="S::urn:spo:guest#lreed@uni-mainz.de::" providerId="AD" clId="Web-{D33EAE66-D93E-4BA5-961E-8106654B5643}" dt="2020-12-05T15:48:49.013" v="1030" actId="1076"/>
          <ac:picMkLst>
            <pc:docMk/>
            <pc:sldMk cId="371030075" sldId="267"/>
            <ac:picMk id="61" creationId="{FB9F6DEE-A8DE-4667-A17C-3257B0274D7E}"/>
          </ac:picMkLst>
        </pc:picChg>
        <pc:picChg chg="add del mod">
          <ac:chgData name="lreed@uni-mainz.de" userId="S::urn:spo:guest#lreed@uni-mainz.de::" providerId="AD" clId="Web-{D33EAE66-D93E-4BA5-961E-8106654B5643}" dt="2020-12-05T15:37:45.934" v="886"/>
          <ac:picMkLst>
            <pc:docMk/>
            <pc:sldMk cId="371030075" sldId="267"/>
            <ac:picMk id="62" creationId="{68A89B79-D89F-4186-81A5-BB486ACB5A4B}"/>
          </ac:picMkLst>
        </pc:picChg>
        <pc:picChg chg="add del mod modCrop">
          <ac:chgData name="lreed@uni-mainz.de" userId="S::urn:spo:guest#lreed@uni-mainz.de::" providerId="AD" clId="Web-{D33EAE66-D93E-4BA5-961E-8106654B5643}" dt="2020-12-05T15:46:04.556" v="1013"/>
          <ac:picMkLst>
            <pc:docMk/>
            <pc:sldMk cId="371030075" sldId="267"/>
            <ac:picMk id="65" creationId="{ED749642-E304-41F4-827E-3456B01A4354}"/>
          </ac:picMkLst>
        </pc:picChg>
        <pc:picChg chg="add mod">
          <ac:chgData name="lreed@uni-mainz.de" userId="S::urn:spo:guest#lreed@uni-mainz.de::" providerId="AD" clId="Web-{D33EAE66-D93E-4BA5-961E-8106654B5643}" dt="2020-12-05T16:15:11.537" v="1181" actId="1076"/>
          <ac:picMkLst>
            <pc:docMk/>
            <pc:sldMk cId="371030075" sldId="267"/>
            <ac:picMk id="66" creationId="{DC8F1421-F51B-4953-8213-FA7C0717275D}"/>
          </ac:picMkLst>
        </pc:picChg>
        <pc:picChg chg="add mod modCrop">
          <ac:chgData name="lreed@uni-mainz.de" userId="S::urn:spo:guest#lreed@uni-mainz.de::" providerId="AD" clId="Web-{D33EAE66-D93E-4BA5-961E-8106654B5643}" dt="2020-12-05T15:46:49.120" v="1024" actId="1076"/>
          <ac:picMkLst>
            <pc:docMk/>
            <pc:sldMk cId="371030075" sldId="267"/>
            <ac:picMk id="68" creationId="{18F32B3B-F224-410E-A26C-388BFFD98383}"/>
          </ac:picMkLst>
        </pc:picChg>
        <pc:picChg chg="add del mod modCrop">
          <ac:chgData name="lreed@uni-mainz.de" userId="S::urn:spo:guest#lreed@uni-mainz.de::" providerId="AD" clId="Web-{D33EAE66-D93E-4BA5-961E-8106654B5643}" dt="2020-12-05T14:32:10.807" v="80"/>
          <ac:picMkLst>
            <pc:docMk/>
            <pc:sldMk cId="371030075" sldId="267"/>
            <ac:picMk id="98" creationId="{4B00492C-FD42-4DDA-9341-AFBBB006763C}"/>
          </ac:picMkLst>
        </pc:picChg>
        <pc:picChg chg="add mod topLvl modCrop">
          <ac:chgData name="lreed@uni-mainz.de" userId="S::urn:spo:guest#lreed@uni-mainz.de::" providerId="AD" clId="Web-{D33EAE66-D93E-4BA5-961E-8106654B5643}" dt="2020-12-05T16:10:00.389" v="1091"/>
          <ac:picMkLst>
            <pc:docMk/>
            <pc:sldMk cId="371030075" sldId="267"/>
            <ac:picMk id="100" creationId="{B0EA577E-6ED3-49CD-A046-C6320712901F}"/>
          </ac:picMkLst>
        </pc:picChg>
        <pc:picChg chg="add mod ord topLvl modCrop">
          <ac:chgData name="lreed@uni-mainz.de" userId="S::urn:spo:guest#lreed@uni-mainz.de::" providerId="AD" clId="Web-{D33EAE66-D93E-4BA5-961E-8106654B5643}" dt="2020-12-05T16:10:14.342" v="1093"/>
          <ac:picMkLst>
            <pc:docMk/>
            <pc:sldMk cId="371030075" sldId="267"/>
            <ac:picMk id="101" creationId="{2341B03B-7BA0-4CB9-A951-2A5871D5A1B3}"/>
          </ac:picMkLst>
        </pc:picChg>
        <pc:picChg chg="add mod ord topLvl modCrop">
          <ac:chgData name="lreed@uni-mainz.de" userId="S::urn:spo:guest#lreed@uni-mainz.de::" providerId="AD" clId="Web-{D33EAE66-D93E-4BA5-961E-8106654B5643}" dt="2020-12-05T16:10:00.389" v="1091"/>
          <ac:picMkLst>
            <pc:docMk/>
            <pc:sldMk cId="371030075" sldId="267"/>
            <ac:picMk id="102" creationId="{2735F09D-CF74-456A-972C-5315068266FB}"/>
          </ac:picMkLst>
        </pc:picChg>
        <pc:picChg chg="add mod ord topLvl modCrop">
          <ac:chgData name="lreed@uni-mainz.de" userId="S::urn:spo:guest#lreed@uni-mainz.de::" providerId="AD" clId="Web-{D33EAE66-D93E-4BA5-961E-8106654B5643}" dt="2020-12-05T16:10:00.389" v="1091"/>
          <ac:picMkLst>
            <pc:docMk/>
            <pc:sldMk cId="371030075" sldId="267"/>
            <ac:picMk id="103" creationId="{EEECCCEB-636B-422C-AFE8-F88093561471}"/>
          </ac:picMkLst>
        </pc:picChg>
        <pc:picChg chg="add mod topLvl modCrop">
          <ac:chgData name="lreed@uni-mainz.de" userId="S::urn:spo:guest#lreed@uni-mainz.de::" providerId="AD" clId="Web-{D33EAE66-D93E-4BA5-961E-8106654B5643}" dt="2020-12-05T16:10:00.389" v="1091"/>
          <ac:picMkLst>
            <pc:docMk/>
            <pc:sldMk cId="371030075" sldId="267"/>
            <ac:picMk id="108" creationId="{4DBE4070-BDCA-4040-9033-1AA6977359DF}"/>
          </ac:picMkLst>
        </pc:picChg>
        <pc:picChg chg="add mod topLvl modCrop">
          <ac:chgData name="lreed@uni-mainz.de" userId="S::urn:spo:guest#lreed@uni-mainz.de::" providerId="AD" clId="Web-{D33EAE66-D93E-4BA5-961E-8106654B5643}" dt="2020-12-05T16:10:00.389" v="1091"/>
          <ac:picMkLst>
            <pc:docMk/>
            <pc:sldMk cId="371030075" sldId="267"/>
            <ac:picMk id="167" creationId="{8434C01C-8FD7-41A3-8181-969D6CA1D1D4}"/>
          </ac:picMkLst>
        </pc:picChg>
        <pc:picChg chg="add del mod modCrop">
          <ac:chgData name="lreed@uni-mainz.de" userId="S::urn:spo:guest#lreed@uni-mainz.de::" providerId="AD" clId="Web-{D33EAE66-D93E-4BA5-961E-8106654B5643}" dt="2020-12-05T15:33:22.084" v="854"/>
          <ac:picMkLst>
            <pc:docMk/>
            <pc:sldMk cId="371030075" sldId="267"/>
            <ac:picMk id="177" creationId="{30492BAF-1363-44D9-AEA5-76097C8DC101}"/>
          </ac:picMkLst>
        </pc:picChg>
      </pc:sldChg>
    </pc:docChg>
  </pc:docChgLst>
  <pc:docChgLst>
    <pc:chgData name="lreed@uni-mainz.de" userId="S::urn:spo:guest#lreed@uni-mainz.de::" providerId="AD" clId="Web-{99022C63-C467-8169-A915-FB47393334E0}"/>
    <pc:docChg chg="modSld">
      <pc:chgData name="lreed@uni-mainz.de" userId="S::urn:spo:guest#lreed@uni-mainz.de::" providerId="AD" clId="Web-{99022C63-C467-8169-A915-FB47393334E0}" dt="2020-12-06T13:45:28.471" v="206" actId="20577"/>
      <pc:docMkLst>
        <pc:docMk/>
      </pc:docMkLst>
      <pc:sldChg chg="addSp delSp modSp">
        <pc:chgData name="lreed@uni-mainz.de" userId="S::urn:spo:guest#lreed@uni-mainz.de::" providerId="AD" clId="Web-{99022C63-C467-8169-A915-FB47393334E0}" dt="2020-12-06T13:45:28.471" v="206" actId="20577"/>
        <pc:sldMkLst>
          <pc:docMk/>
          <pc:sldMk cId="371030075" sldId="267"/>
        </pc:sldMkLst>
        <pc:spChg chg="mod">
          <ac:chgData name="lreed@uni-mainz.de" userId="S::urn:spo:guest#lreed@uni-mainz.de::" providerId="AD" clId="Web-{99022C63-C467-8169-A915-FB47393334E0}" dt="2020-12-06T13:45:28.471" v="206" actId="20577"/>
          <ac:spMkLst>
            <pc:docMk/>
            <pc:sldMk cId="371030075" sldId="267"/>
            <ac:spMk id="28" creationId="{A7CA59DC-258A-4713-B9AA-87F35264687A}"/>
          </ac:spMkLst>
        </pc:spChg>
        <pc:spChg chg="mod">
          <ac:chgData name="lreed@uni-mainz.de" userId="S::urn:spo:guest#lreed@uni-mainz.de::" providerId="AD" clId="Web-{99022C63-C467-8169-A915-FB47393334E0}" dt="2020-12-06T13:40:32.917" v="198" actId="20577"/>
          <ac:spMkLst>
            <pc:docMk/>
            <pc:sldMk cId="371030075" sldId="267"/>
            <ac:spMk id="42" creationId="{B9BB348A-95EE-4F21-A795-BA504DA48D5A}"/>
          </ac:spMkLst>
        </pc:spChg>
        <pc:spChg chg="mod">
          <ac:chgData name="lreed@uni-mainz.de" userId="S::urn:spo:guest#lreed@uni-mainz.de::" providerId="AD" clId="Web-{99022C63-C467-8169-A915-FB47393334E0}" dt="2020-12-06T13:39:18.681" v="187" actId="1076"/>
          <ac:spMkLst>
            <pc:docMk/>
            <pc:sldMk cId="371030075" sldId="267"/>
            <ac:spMk id="55" creationId="{994BE5E9-1675-493E-BDD1-5436C45652D9}"/>
          </ac:spMkLst>
        </pc:spChg>
        <pc:spChg chg="mod">
          <ac:chgData name="lreed@uni-mainz.de" userId="S::urn:spo:guest#lreed@uni-mainz.de::" providerId="AD" clId="Web-{99022C63-C467-8169-A915-FB47393334E0}" dt="2020-12-06T13:39:31.213" v="191" actId="1076"/>
          <ac:spMkLst>
            <pc:docMk/>
            <pc:sldMk cId="371030075" sldId="267"/>
            <ac:spMk id="57" creationId="{63BA8B8D-1FB3-463A-A180-96B536BE9194}"/>
          </ac:spMkLst>
        </pc:spChg>
        <pc:spChg chg="mod topLvl">
          <ac:chgData name="lreed@uni-mainz.de" userId="S::urn:spo:guest#lreed@uni-mainz.de::" providerId="AD" clId="Web-{99022C63-C467-8169-A915-FB47393334E0}" dt="2020-12-06T13:40:08.089" v="197" actId="1076"/>
          <ac:spMkLst>
            <pc:docMk/>
            <pc:sldMk cId="371030075" sldId="267"/>
            <ac:spMk id="64" creationId="{5CD0B48A-F43B-4E47-A492-7B89F8F9A314}"/>
          </ac:spMkLst>
        </pc:spChg>
        <pc:spChg chg="mod">
          <ac:chgData name="lreed@uni-mainz.de" userId="S::urn:spo:guest#lreed@uni-mainz.de::" providerId="AD" clId="Web-{99022C63-C467-8169-A915-FB47393334E0}" dt="2020-12-06T13:39:22.478" v="188" actId="1076"/>
          <ac:spMkLst>
            <pc:docMk/>
            <pc:sldMk cId="371030075" sldId="267"/>
            <ac:spMk id="170" creationId="{7FFEAC6C-5C6F-4611-87C7-192228C6B879}"/>
          </ac:spMkLst>
        </pc:spChg>
        <pc:spChg chg="mod ord">
          <ac:chgData name="lreed@uni-mainz.de" userId="S::urn:spo:guest#lreed@uni-mainz.de::" providerId="AD" clId="Web-{99022C63-C467-8169-A915-FB47393334E0}" dt="2020-12-06T13:41:48.544" v="203" actId="1076"/>
          <ac:spMkLst>
            <pc:docMk/>
            <pc:sldMk cId="371030075" sldId="267"/>
            <ac:spMk id="171" creationId="{D538529A-8CB2-42A9-9DB5-47F1771BCF0B}"/>
          </ac:spMkLst>
        </pc:spChg>
        <pc:spChg chg="mod">
          <ac:chgData name="lreed@uni-mainz.de" userId="S::urn:spo:guest#lreed@uni-mainz.de::" providerId="AD" clId="Web-{99022C63-C467-8169-A915-FB47393334E0}" dt="2020-12-06T13:37:24.694" v="166" actId="1076"/>
          <ac:spMkLst>
            <pc:docMk/>
            <pc:sldMk cId="371030075" sldId="267"/>
            <ac:spMk id="173" creationId="{9505F8FB-9D8B-4A39-88E0-AFB15CEA482A}"/>
          </ac:spMkLst>
        </pc:spChg>
        <pc:grpChg chg="topLvl">
          <ac:chgData name="lreed@uni-mainz.de" userId="S::urn:spo:guest#lreed@uni-mainz.de::" providerId="AD" clId="Web-{99022C63-C467-8169-A915-FB47393334E0}" dt="2020-12-06T13:32:39.860" v="104"/>
          <ac:grpSpMkLst>
            <pc:docMk/>
            <pc:sldMk cId="371030075" sldId="267"/>
            <ac:grpSpMk id="3" creationId="{5F069396-EBB1-41AD-A833-6F4CADEB92CF}"/>
          </ac:grpSpMkLst>
        </pc:grpChg>
        <pc:grpChg chg="del">
          <ac:chgData name="lreed@uni-mainz.de" userId="S::urn:spo:guest#lreed@uni-mainz.de::" providerId="AD" clId="Web-{99022C63-C467-8169-A915-FB47393334E0}" dt="2020-12-06T13:34:33.581" v="108"/>
          <ac:grpSpMkLst>
            <pc:docMk/>
            <pc:sldMk cId="371030075" sldId="267"/>
            <ac:grpSpMk id="67" creationId="{D71BFB2A-B8FB-4318-AB0E-E631366CAE99}"/>
          </ac:grpSpMkLst>
        </pc:grpChg>
        <pc:grpChg chg="topLvl">
          <ac:chgData name="lreed@uni-mainz.de" userId="S::urn:spo:guest#lreed@uni-mainz.de::" providerId="AD" clId="Web-{99022C63-C467-8169-A915-FB47393334E0}" dt="2020-12-06T13:32:39.860" v="104"/>
          <ac:grpSpMkLst>
            <pc:docMk/>
            <pc:sldMk cId="371030075" sldId="267"/>
            <ac:grpSpMk id="71" creationId="{64E35B35-5900-4F81-AE96-64F0356A9F04}"/>
          </ac:grpSpMkLst>
        </pc:grpChg>
        <pc:grpChg chg="add del mod">
          <ac:chgData name="lreed@uni-mainz.de" userId="S::urn:spo:guest#lreed@uni-mainz.de::" providerId="AD" clId="Web-{99022C63-C467-8169-A915-FB47393334E0}" dt="2020-12-06T13:40:40.058" v="202" actId="1076"/>
          <ac:grpSpMkLst>
            <pc:docMk/>
            <pc:sldMk cId="371030075" sldId="267"/>
            <ac:grpSpMk id="72" creationId="{D990BEB2-D3BD-462E-951D-B4A639225020}"/>
          </ac:grpSpMkLst>
        </pc:grpChg>
        <pc:picChg chg="add del">
          <ac:chgData name="lreed@uni-mainz.de" userId="S::urn:spo:guest#lreed@uni-mainz.de::" providerId="AD" clId="Web-{99022C63-C467-8169-A915-FB47393334E0}" dt="2020-12-06T13:34:30.800" v="107"/>
          <ac:picMkLst>
            <pc:docMk/>
            <pc:sldMk cId="371030075" sldId="267"/>
            <ac:picMk id="5" creationId="{DE6B34F5-E201-4E7B-A4F3-A62F6B6C699B}"/>
          </ac:picMkLst>
        </pc:picChg>
        <pc:picChg chg="mod">
          <ac:chgData name="lreed@uni-mainz.de" userId="S::urn:spo:guest#lreed@uni-mainz.de::" providerId="AD" clId="Web-{99022C63-C467-8169-A915-FB47393334E0}" dt="2020-12-06T13:28:03.447" v="55" actId="1076"/>
          <ac:picMkLst>
            <pc:docMk/>
            <pc:sldMk cId="371030075" sldId="267"/>
            <ac:picMk id="15" creationId="{82124B41-F25E-476F-889F-EBE2F16D0C0E}"/>
          </ac:picMkLst>
        </pc:picChg>
        <pc:picChg chg="add mod">
          <ac:chgData name="lreed@uni-mainz.de" userId="S::urn:spo:guest#lreed@uni-mainz.de::" providerId="AD" clId="Web-{99022C63-C467-8169-A915-FB47393334E0}" dt="2020-12-06T13:36:26.115" v="154" actId="14100"/>
          <ac:picMkLst>
            <pc:docMk/>
            <pc:sldMk cId="371030075" sldId="267"/>
            <ac:picMk id="16" creationId="{E993DC37-B31A-4C32-B22A-1797FC81AC49}"/>
          </ac:picMkLst>
        </pc:picChg>
        <pc:picChg chg="mod">
          <ac:chgData name="lreed@uni-mainz.de" userId="S::urn:spo:guest#lreed@uni-mainz.de::" providerId="AD" clId="Web-{99022C63-C467-8169-A915-FB47393334E0}" dt="2020-12-06T13:39:35.229" v="192" actId="1076"/>
          <ac:picMkLst>
            <pc:docMk/>
            <pc:sldMk cId="371030075" sldId="267"/>
            <ac:picMk id="60" creationId="{866BE49C-5546-42FA-99FB-7760FECD9499}"/>
          </ac:picMkLst>
        </pc:picChg>
        <pc:picChg chg="mod">
          <ac:chgData name="lreed@uni-mainz.de" userId="S::urn:spo:guest#lreed@uni-mainz.de::" providerId="AD" clId="Web-{99022C63-C467-8169-A915-FB47393334E0}" dt="2020-12-06T13:39:48.041" v="193" actId="1076"/>
          <ac:picMkLst>
            <pc:docMk/>
            <pc:sldMk cId="371030075" sldId="267"/>
            <ac:picMk id="61" creationId="{FB9F6DEE-A8DE-4667-A17C-3257B0274D7E}"/>
          </ac:picMkLst>
        </pc:picChg>
        <pc:picChg chg="del mod ord">
          <ac:chgData name="lreed@uni-mainz.de" userId="S::urn:spo:guest#lreed@uni-mainz.de::" providerId="AD" clId="Web-{99022C63-C467-8169-A915-FB47393334E0}" dt="2020-12-06T13:34:33.581" v="108"/>
          <ac:picMkLst>
            <pc:docMk/>
            <pc:sldMk cId="371030075" sldId="267"/>
            <ac:picMk id="66" creationId="{DC8F1421-F51B-4953-8213-FA7C0717275D}"/>
          </ac:picMkLst>
        </pc:picChg>
        <pc:picChg chg="mod ord">
          <ac:chgData name="lreed@uni-mainz.de" userId="S::urn:spo:guest#lreed@uni-mainz.de::" providerId="AD" clId="Web-{99022C63-C467-8169-A915-FB47393334E0}" dt="2020-12-06T13:41:56.232" v="204" actId="14100"/>
          <ac:picMkLst>
            <pc:docMk/>
            <pc:sldMk cId="371030075" sldId="267"/>
            <ac:picMk id="68" creationId="{18F32B3B-F224-410E-A26C-388BFFD98383}"/>
          </ac:picMkLst>
        </pc:picChg>
      </pc:sldChg>
    </pc:docChg>
  </pc:docChgLst>
  <pc:docChgLst>
    <pc:chgData name="j.warbinek@gsi.de" userId="S::urn:spo:guest#j.warbinek@gsi.de::" providerId="AD" clId="Web-{3C50D1F9-311E-71C0-9DF1-657C6B8AEA20}"/>
    <pc:docChg chg="addSld delSld modSld">
      <pc:chgData name="j.warbinek@gsi.de" userId="S::urn:spo:guest#j.warbinek@gsi.de::" providerId="AD" clId="Web-{3C50D1F9-311E-71C0-9DF1-657C6B8AEA20}" dt="2020-11-30T14:54:49.475" v="33" actId="1076"/>
      <pc:docMkLst>
        <pc:docMk/>
      </pc:docMkLst>
      <pc:sldChg chg="addSp modSp">
        <pc:chgData name="j.warbinek@gsi.de" userId="S::urn:spo:guest#j.warbinek@gsi.de::" providerId="AD" clId="Web-{3C50D1F9-311E-71C0-9DF1-657C6B8AEA20}" dt="2020-11-30T14:52:22.855" v="24" actId="14100"/>
        <pc:sldMkLst>
          <pc:docMk/>
          <pc:sldMk cId="1406942061" sldId="264"/>
        </pc:sldMkLst>
        <pc:picChg chg="mod ord">
          <ac:chgData name="j.warbinek@gsi.de" userId="S::urn:spo:guest#j.warbinek@gsi.de::" providerId="AD" clId="Web-{3C50D1F9-311E-71C0-9DF1-657C6B8AEA20}" dt="2020-11-30T14:52:08.198" v="21"/>
          <ac:picMkLst>
            <pc:docMk/>
            <pc:sldMk cId="1406942061" sldId="264"/>
            <ac:picMk id="3" creationId="{00000000-0000-0000-0000-000000000000}"/>
          </ac:picMkLst>
        </pc:picChg>
        <pc:picChg chg="mod">
          <ac:chgData name="j.warbinek@gsi.de" userId="S::urn:spo:guest#j.warbinek@gsi.de::" providerId="AD" clId="Web-{3C50D1F9-311E-71C0-9DF1-657C6B8AEA20}" dt="2020-11-30T14:47:38.350" v="4" actId="1076"/>
          <ac:picMkLst>
            <pc:docMk/>
            <pc:sldMk cId="1406942061" sldId="264"/>
            <ac:picMk id="4" creationId="{5258E059-4C8E-4B50-BE80-616EB5D5ED68}"/>
          </ac:picMkLst>
        </pc:picChg>
        <pc:picChg chg="add mod ord">
          <ac:chgData name="j.warbinek@gsi.de" userId="S::urn:spo:guest#j.warbinek@gsi.de::" providerId="AD" clId="Web-{3C50D1F9-311E-71C0-9DF1-657C6B8AEA20}" dt="2020-11-30T14:52:22.855" v="24" actId="14100"/>
          <ac:picMkLst>
            <pc:docMk/>
            <pc:sldMk cId="1406942061" sldId="264"/>
            <ac:picMk id="5" creationId="{D30B44AC-0E7D-4BC4-A725-48352B0558B0}"/>
          </ac:picMkLst>
        </pc:picChg>
      </pc:sldChg>
      <pc:sldChg chg="modSp">
        <pc:chgData name="j.warbinek@gsi.de" userId="S::urn:spo:guest#j.warbinek@gsi.de::" providerId="AD" clId="Web-{3C50D1F9-311E-71C0-9DF1-657C6B8AEA20}" dt="2020-11-30T14:54:49.475" v="33" actId="1076"/>
        <pc:sldMkLst>
          <pc:docMk/>
          <pc:sldMk cId="1004481984" sldId="265"/>
        </pc:sldMkLst>
        <pc:spChg chg="mod">
          <ac:chgData name="j.warbinek@gsi.de" userId="S::urn:spo:guest#j.warbinek@gsi.de::" providerId="AD" clId="Web-{3C50D1F9-311E-71C0-9DF1-657C6B8AEA20}" dt="2020-11-30T14:54:49.475" v="33" actId="1076"/>
          <ac:spMkLst>
            <pc:docMk/>
            <pc:sldMk cId="1004481984" sldId="265"/>
            <ac:spMk id="8" creationId="{00000000-0000-0000-0000-000000000000}"/>
          </ac:spMkLst>
        </pc:spChg>
        <pc:spChg chg="mod">
          <ac:chgData name="j.warbinek@gsi.de" userId="S::urn:spo:guest#j.warbinek@gsi.de::" providerId="AD" clId="Web-{3C50D1F9-311E-71C0-9DF1-657C6B8AEA20}" dt="2020-11-30T14:54:49.412" v="31" actId="1076"/>
          <ac:spMkLst>
            <pc:docMk/>
            <pc:sldMk cId="1004481984" sldId="265"/>
            <ac:spMk id="10" creationId="{00000000-0000-0000-0000-000000000000}"/>
          </ac:spMkLst>
        </pc:spChg>
        <pc:spChg chg="mod">
          <ac:chgData name="j.warbinek@gsi.de" userId="S::urn:spo:guest#j.warbinek@gsi.de::" providerId="AD" clId="Web-{3C50D1F9-311E-71C0-9DF1-657C6B8AEA20}" dt="2020-11-30T14:54:49.444" v="32" actId="1076"/>
          <ac:spMkLst>
            <pc:docMk/>
            <pc:sldMk cId="1004481984" sldId="265"/>
            <ac:spMk id="14" creationId="{00000000-0000-0000-0000-000000000000}"/>
          </ac:spMkLst>
        </pc:spChg>
      </pc:sldChg>
      <pc:sldChg chg="modSp add del replId">
        <pc:chgData name="j.warbinek@gsi.de" userId="S::urn:spo:guest#j.warbinek@gsi.de::" providerId="AD" clId="Web-{3C50D1F9-311E-71C0-9DF1-657C6B8AEA20}" dt="2020-11-30T14:47:19.724" v="3"/>
        <pc:sldMkLst>
          <pc:docMk/>
          <pc:sldMk cId="1286823211" sldId="265"/>
        </pc:sldMkLst>
        <pc:picChg chg="mod">
          <ac:chgData name="j.warbinek@gsi.de" userId="S::urn:spo:guest#j.warbinek@gsi.de::" providerId="AD" clId="Web-{3C50D1F9-311E-71C0-9DF1-657C6B8AEA20}" dt="2020-11-30T14:47:18.458" v="2" actId="1076"/>
          <ac:picMkLst>
            <pc:docMk/>
            <pc:sldMk cId="1286823211" sldId="265"/>
            <ac:picMk id="4" creationId="{5258E059-4C8E-4B50-BE80-616EB5D5ED68}"/>
          </ac:picMkLst>
        </pc:picChg>
      </pc:sldChg>
    </pc:docChg>
  </pc:docChgLst>
  <pc:docChgLst>
    <pc:chgData name="vaila.leask@kuleuven.be" userId="S::urn:spo:guest#vaila.leask@kuleuven.be::" providerId="AD" clId="Web-{7A01F8C3-E76A-3D82-13F3-DEA5EAA02195}"/>
    <pc:docChg chg="modSld">
      <pc:chgData name="vaila.leask@kuleuven.be" userId="S::urn:spo:guest#vaila.leask@kuleuven.be::" providerId="AD" clId="Web-{7A01F8C3-E76A-3D82-13F3-DEA5EAA02195}" dt="2020-12-06T12:53:39.487" v="19" actId="1076"/>
      <pc:docMkLst>
        <pc:docMk/>
      </pc:docMkLst>
      <pc:sldChg chg="addSp delSp modSp">
        <pc:chgData name="vaila.leask@kuleuven.be" userId="S::urn:spo:guest#vaila.leask@kuleuven.be::" providerId="AD" clId="Web-{7A01F8C3-E76A-3D82-13F3-DEA5EAA02195}" dt="2020-12-06T12:53:39.487" v="19" actId="1076"/>
        <pc:sldMkLst>
          <pc:docMk/>
          <pc:sldMk cId="371030075" sldId="267"/>
        </pc:sldMkLst>
        <pc:picChg chg="add mod">
          <ac:chgData name="vaila.leask@kuleuven.be" userId="S::urn:spo:guest#vaila.leask@kuleuven.be::" providerId="AD" clId="Web-{7A01F8C3-E76A-3D82-13F3-DEA5EAA02195}" dt="2020-12-06T12:51:43.079" v="7" actId="1076"/>
          <ac:picMkLst>
            <pc:docMk/>
            <pc:sldMk cId="371030075" sldId="267"/>
            <ac:picMk id="6" creationId="{D0C48072-0969-4EA1-941E-525530EDE140}"/>
          </ac:picMkLst>
        </pc:picChg>
        <pc:picChg chg="add mod">
          <ac:chgData name="vaila.leask@kuleuven.be" userId="S::urn:spo:guest#vaila.leask@kuleuven.be::" providerId="AD" clId="Web-{7A01F8C3-E76A-3D82-13F3-DEA5EAA02195}" dt="2020-12-06T12:53:39.487" v="19" actId="1076"/>
          <ac:picMkLst>
            <pc:docMk/>
            <pc:sldMk cId="371030075" sldId="267"/>
            <ac:picMk id="15" creationId="{82124B41-F25E-476F-889F-EBE2F16D0C0E}"/>
          </ac:picMkLst>
        </pc:picChg>
        <pc:picChg chg="del">
          <ac:chgData name="vaila.leask@kuleuven.be" userId="S::urn:spo:guest#vaila.leask@kuleuven.be::" providerId="AD" clId="Web-{7A01F8C3-E76A-3D82-13F3-DEA5EAA02195}" dt="2020-12-06T12:53:17.408" v="15"/>
          <ac:picMkLst>
            <pc:docMk/>
            <pc:sldMk cId="371030075" sldId="267"/>
            <ac:picMk id="16" creationId="{281DB6E1-B0C3-4BD1-8D4D-3F716097ED80}"/>
          </ac:picMkLst>
        </pc:picChg>
      </pc:sldChg>
    </pc:docChg>
  </pc:docChgLst>
  <pc:docChgLst>
    <pc:chgData name="vaila.leask@kuleuven.be" userId="S::urn:spo:guest#vaila.leask@kuleuven.be::" providerId="AD" clId="Web-{922A8932-2A93-4E32-7AF7-8C0DD0C64710}"/>
    <pc:docChg chg="modSld">
      <pc:chgData name="vaila.leask@kuleuven.be" userId="S::urn:spo:guest#vaila.leask@kuleuven.be::" providerId="AD" clId="Web-{922A8932-2A93-4E32-7AF7-8C0DD0C64710}" dt="2020-12-05T10:20:30.499" v="0" actId="1076"/>
      <pc:docMkLst>
        <pc:docMk/>
      </pc:docMkLst>
      <pc:sldChg chg="modSp">
        <pc:chgData name="vaila.leask@kuleuven.be" userId="S::urn:spo:guest#vaila.leask@kuleuven.be::" providerId="AD" clId="Web-{922A8932-2A93-4E32-7AF7-8C0DD0C64710}" dt="2020-12-05T10:20:30.499" v="0" actId="1076"/>
        <pc:sldMkLst>
          <pc:docMk/>
          <pc:sldMk cId="371030075" sldId="267"/>
        </pc:sldMkLst>
        <pc:picChg chg="mod">
          <ac:chgData name="vaila.leask@kuleuven.be" userId="S::urn:spo:guest#vaila.leask@kuleuven.be::" providerId="AD" clId="Web-{922A8932-2A93-4E32-7AF7-8C0DD0C64710}" dt="2020-12-05T10:20:30.499" v="0" actId="1076"/>
          <ac:picMkLst>
            <pc:docMk/>
            <pc:sldMk cId="371030075" sldId="267"/>
            <ac:picMk id="6" creationId="{84E60DB0-08E8-4DFC-9DBF-61948BA6C9ED}"/>
          </ac:picMkLst>
        </pc:picChg>
      </pc:sldChg>
    </pc:docChg>
  </pc:docChgLst>
  <pc:docChgLst>
    <pc:chgData name="Raggio, Andrea" userId="S::araggio@jyu.fi::e680817c-694b-478a-a47a-ea6c718567c0" providerId="AD" clId="Web-{B1937044-72ED-FADA-51A8-D41A5B9331B4}"/>
    <pc:docChg chg="modSld">
      <pc:chgData name="Raggio, Andrea" userId="S::araggio@jyu.fi::e680817c-694b-478a-a47a-ea6c718567c0" providerId="AD" clId="Web-{B1937044-72ED-FADA-51A8-D41A5B9331B4}" dt="2020-12-05T09:59:32.071" v="6" actId="20577"/>
      <pc:docMkLst>
        <pc:docMk/>
      </pc:docMkLst>
      <pc:sldChg chg="modSp">
        <pc:chgData name="Raggio, Andrea" userId="S::araggio@jyu.fi::e680817c-694b-478a-a47a-ea6c718567c0" providerId="AD" clId="Web-{B1937044-72ED-FADA-51A8-D41A5B9331B4}" dt="2020-12-05T09:59:27.056" v="4" actId="20577"/>
        <pc:sldMkLst>
          <pc:docMk/>
          <pc:sldMk cId="371030075" sldId="267"/>
        </pc:sldMkLst>
        <pc:spChg chg="mod">
          <ac:chgData name="Raggio, Andrea" userId="S::araggio@jyu.fi::e680817c-694b-478a-a47a-ea6c718567c0" providerId="AD" clId="Web-{B1937044-72ED-FADA-51A8-D41A5B9331B4}" dt="2020-12-05T09:59:27.056" v="4" actId="20577"/>
          <ac:spMkLst>
            <pc:docMk/>
            <pc:sldMk cId="371030075" sldId="267"/>
            <ac:spMk id="34" creationId="{59527C88-7CE4-4D7F-9AAA-3310FF9725D3}"/>
          </ac:spMkLst>
        </pc:spChg>
      </pc:sldChg>
    </pc:docChg>
  </pc:docChgLst>
  <pc:docChgLst>
    <pc:chgData name="Raggio, Andrea" userId="S::araggio@jyu.fi::e680817c-694b-478a-a47a-ea6c718567c0" providerId="AD" clId="Web-{C9944436-7301-15DA-B667-EC02D3DC46C0}"/>
    <pc:docChg chg="modSld">
      <pc:chgData name="Raggio, Andrea" userId="S::araggio@jyu.fi::e680817c-694b-478a-a47a-ea6c718567c0" providerId="AD" clId="Web-{C9944436-7301-15DA-B667-EC02D3DC46C0}" dt="2020-12-05T10:58:35.004" v="5" actId="20577"/>
      <pc:docMkLst>
        <pc:docMk/>
      </pc:docMkLst>
      <pc:sldChg chg="modSp">
        <pc:chgData name="Raggio, Andrea" userId="S::araggio@jyu.fi::e680817c-694b-478a-a47a-ea6c718567c0" providerId="AD" clId="Web-{C9944436-7301-15DA-B667-EC02D3DC46C0}" dt="2020-12-05T10:58:34.363" v="3" actId="20577"/>
        <pc:sldMkLst>
          <pc:docMk/>
          <pc:sldMk cId="371030075" sldId="267"/>
        </pc:sldMkLst>
        <pc:spChg chg="mod">
          <ac:chgData name="Raggio, Andrea" userId="S::araggio@jyu.fi::e680817c-694b-478a-a47a-ea6c718567c0" providerId="AD" clId="Web-{C9944436-7301-15DA-B667-EC02D3DC46C0}" dt="2020-12-05T10:54:00.218" v="1"/>
          <ac:spMkLst>
            <pc:docMk/>
            <pc:sldMk cId="371030075" sldId="267"/>
            <ac:spMk id="29" creationId="{00000000-0000-0000-0000-000000000000}"/>
          </ac:spMkLst>
        </pc:spChg>
        <pc:spChg chg="mod">
          <ac:chgData name="Raggio, Andrea" userId="S::araggio@jyu.fi::e680817c-694b-478a-a47a-ea6c718567c0" providerId="AD" clId="Web-{C9944436-7301-15DA-B667-EC02D3DC46C0}" dt="2020-12-05T10:58:34.363" v="3" actId="20577"/>
          <ac:spMkLst>
            <pc:docMk/>
            <pc:sldMk cId="371030075" sldId="267"/>
            <ac:spMk id="34" creationId="{59527C88-7CE4-4D7F-9AAA-3310FF9725D3}"/>
          </ac:spMkLst>
        </pc:spChg>
        <pc:spChg chg="mod">
          <ac:chgData name="Raggio, Andrea" userId="S::araggio@jyu.fi::e680817c-694b-478a-a47a-ea6c718567c0" providerId="AD" clId="Web-{C9944436-7301-15DA-B667-EC02D3DC46C0}" dt="2020-12-05T10:54:07.531" v="2" actId="1076"/>
          <ac:spMkLst>
            <pc:docMk/>
            <pc:sldMk cId="371030075" sldId="267"/>
            <ac:spMk id="44" creationId="{DF48474B-3B7A-45ED-8260-B0186C65B854}"/>
          </ac:spMkLst>
        </pc:spChg>
      </pc:sldChg>
    </pc:docChg>
  </pc:docChgLst>
  <pc:docChgLst>
    <pc:chgData name="vaila.leask@kuleuven.be" userId="S::urn:spo:guest#vaila.leask@kuleuven.be::" providerId="AD" clId="Web-{553C91ED-5087-69B1-80E6-4C9283211653}"/>
    <pc:docChg chg="addSld modSld">
      <pc:chgData name="vaila.leask@kuleuven.be" userId="S::urn:spo:guest#vaila.leask@kuleuven.be::" providerId="AD" clId="Web-{553C91ED-5087-69B1-80E6-4C9283211653}" dt="2020-11-30T15:33:21.100" v="138" actId="1076"/>
      <pc:docMkLst>
        <pc:docMk/>
      </pc:docMkLst>
      <pc:sldChg chg="addSp delSp modSp">
        <pc:chgData name="vaila.leask@kuleuven.be" userId="S::urn:spo:guest#vaila.leask@kuleuven.be::" providerId="AD" clId="Web-{553C91ED-5087-69B1-80E6-4C9283211653}" dt="2020-11-30T14:50:29.686" v="44" actId="1076"/>
        <pc:sldMkLst>
          <pc:docMk/>
          <pc:sldMk cId="1406942061" sldId="264"/>
        </pc:sldMkLst>
        <pc:picChg chg="add del mod">
          <ac:chgData name="vaila.leask@kuleuven.be" userId="S::urn:spo:guest#vaila.leask@kuleuven.be::" providerId="AD" clId="Web-{553C91ED-5087-69B1-80E6-4C9283211653}" dt="2020-11-30T14:50:29.686" v="44" actId="1076"/>
          <ac:picMkLst>
            <pc:docMk/>
            <pc:sldMk cId="1406942061" sldId="264"/>
            <ac:picMk id="3" creationId="{00000000-0000-0000-0000-000000000000}"/>
          </ac:picMkLst>
        </pc:picChg>
        <pc:picChg chg="add del mod ord modCrop">
          <ac:chgData name="vaila.leask@kuleuven.be" userId="S::urn:spo:guest#vaila.leask@kuleuven.be::" providerId="AD" clId="Web-{553C91ED-5087-69B1-80E6-4C9283211653}" dt="2020-11-30T14:48:36.996" v="42"/>
          <ac:picMkLst>
            <pc:docMk/>
            <pc:sldMk cId="1406942061" sldId="264"/>
            <ac:picMk id="4" creationId="{5258E059-4C8E-4B50-BE80-616EB5D5ED68}"/>
          </ac:picMkLst>
        </pc:picChg>
      </pc:sldChg>
      <pc:sldChg chg="addSp delSp modSp add replId">
        <pc:chgData name="vaila.leask@kuleuven.be" userId="S::urn:spo:guest#vaila.leask@kuleuven.be::" providerId="AD" clId="Web-{553C91ED-5087-69B1-80E6-4C9283211653}" dt="2020-11-30T15:33:21.100" v="138" actId="1076"/>
        <pc:sldMkLst>
          <pc:docMk/>
          <pc:sldMk cId="1004481984" sldId="265"/>
        </pc:sldMkLst>
        <pc:spChg chg="add mod">
          <ac:chgData name="vaila.leask@kuleuven.be" userId="S::urn:spo:guest#vaila.leask@kuleuven.be::" providerId="AD" clId="Web-{553C91ED-5087-69B1-80E6-4C9283211653}" dt="2020-11-30T15:19:24.425" v="76"/>
          <ac:spMkLst>
            <pc:docMk/>
            <pc:sldMk cId="1004481984" sldId="265"/>
            <ac:spMk id="3" creationId="{61B2CF68-A26F-4F3C-8C69-64C639252850}"/>
          </ac:spMkLst>
        </pc:spChg>
        <pc:spChg chg="ord">
          <ac:chgData name="vaila.leask@kuleuven.be" userId="S::urn:spo:guest#vaila.leask@kuleuven.be::" providerId="AD" clId="Web-{553C91ED-5087-69B1-80E6-4C9283211653}" dt="2020-11-30T15:27:09.779" v="107"/>
          <ac:spMkLst>
            <pc:docMk/>
            <pc:sldMk cId="1004481984" sldId="265"/>
            <ac:spMk id="5" creationId="{F7D0D6E9-DD73-41B5-9869-EB58661844E9}"/>
          </ac:spMkLst>
        </pc:spChg>
        <pc:spChg chg="mod">
          <ac:chgData name="vaila.leask@kuleuven.be" userId="S::urn:spo:guest#vaila.leask@kuleuven.be::" providerId="AD" clId="Web-{553C91ED-5087-69B1-80E6-4C9283211653}" dt="2020-11-30T15:19:13.503" v="75"/>
          <ac:spMkLst>
            <pc:docMk/>
            <pc:sldMk cId="1004481984" sldId="265"/>
            <ac:spMk id="8" creationId="{00000000-0000-0000-0000-000000000000}"/>
          </ac:spMkLst>
        </pc:spChg>
        <pc:spChg chg="mod">
          <ac:chgData name="vaila.leask@kuleuven.be" userId="S::urn:spo:guest#vaila.leask@kuleuven.be::" providerId="AD" clId="Web-{553C91ED-5087-69B1-80E6-4C9283211653}" dt="2020-11-30T15:19:12.315" v="74" actId="1076"/>
          <ac:spMkLst>
            <pc:docMk/>
            <pc:sldMk cId="1004481984" sldId="265"/>
            <ac:spMk id="14" creationId="{00000000-0000-0000-0000-000000000000}"/>
          </ac:spMkLst>
        </pc:spChg>
        <pc:spChg chg="mod">
          <ac:chgData name="vaila.leask@kuleuven.be" userId="S::urn:spo:guest#vaila.leask@kuleuven.be::" providerId="AD" clId="Web-{553C91ED-5087-69B1-80E6-4C9283211653}" dt="2020-11-30T15:33:21.100" v="138" actId="1076"/>
          <ac:spMkLst>
            <pc:docMk/>
            <pc:sldMk cId="1004481984" sldId="265"/>
            <ac:spMk id="20" creationId="{C7682D86-0192-4A81-AB7D-B04397B2AD36}"/>
          </ac:spMkLst>
        </pc:spChg>
        <pc:spChg chg="add mod ord">
          <ac:chgData name="vaila.leask@kuleuven.be" userId="S::urn:spo:guest#vaila.leask@kuleuven.be::" providerId="AD" clId="Web-{553C91ED-5087-69B1-80E6-4C9283211653}" dt="2020-11-30T15:33:01.630" v="136"/>
          <ac:spMkLst>
            <pc:docMk/>
            <pc:sldMk cId="1004481984" sldId="265"/>
            <ac:spMk id="22" creationId="{0DAC031E-B29F-45A8-BACE-DE604541250D}"/>
          </ac:spMkLst>
        </pc:spChg>
        <pc:picChg chg="del">
          <ac:chgData name="vaila.leask@kuleuven.be" userId="S::urn:spo:guest#vaila.leask@kuleuven.be::" providerId="AD" clId="Web-{553C91ED-5087-69B1-80E6-4C9283211653}" dt="2020-11-30T14:52:39.407" v="60"/>
          <ac:picMkLst>
            <pc:docMk/>
            <pc:sldMk cId="1004481984" sldId="265"/>
            <ac:picMk id="3" creationId="{00000000-0000-0000-0000-000000000000}"/>
          </ac:picMkLst>
        </pc:picChg>
        <pc:picChg chg="add mod ord modCrop">
          <ac:chgData name="vaila.leask@kuleuven.be" userId="S::urn:spo:guest#vaila.leask@kuleuven.be::" providerId="AD" clId="Web-{553C91ED-5087-69B1-80E6-4C9283211653}" dt="2020-11-30T14:52:50.142" v="63"/>
          <ac:picMkLst>
            <pc:docMk/>
            <pc:sldMk cId="1004481984" sldId="265"/>
            <ac:picMk id="4" creationId="{E264AE7D-19F5-465A-9A96-AA24215BE6C8}"/>
          </ac:picMkLst>
        </pc:picChg>
      </pc:sldChg>
    </pc:docChg>
  </pc:docChgLst>
  <pc:docChgLst>
    <pc:chgData name="vaila.leask@kuleuven.be" userId="S::urn:spo:guest#vaila.leask@kuleuven.be::" providerId="AD" clId="Web-{A529C17F-D611-F4A8-82F2-5200AA9A26DF}"/>
    <pc:docChg chg="modSld">
      <pc:chgData name="vaila.leask@kuleuven.be" userId="S::urn:spo:guest#vaila.leask@kuleuven.be::" providerId="AD" clId="Web-{A529C17F-D611-F4A8-82F2-5200AA9A26DF}" dt="2020-12-05T10:48:13.432" v="152" actId="1076"/>
      <pc:docMkLst>
        <pc:docMk/>
      </pc:docMkLst>
      <pc:sldChg chg="addSp delSp modSp">
        <pc:chgData name="vaila.leask@kuleuven.be" userId="S::urn:spo:guest#vaila.leask@kuleuven.be::" providerId="AD" clId="Web-{A529C17F-D611-F4A8-82F2-5200AA9A26DF}" dt="2020-12-05T10:48:13.432" v="152" actId="1076"/>
        <pc:sldMkLst>
          <pc:docMk/>
          <pc:sldMk cId="371030075" sldId="267"/>
        </pc:sldMkLst>
        <pc:spChg chg="add mod">
          <ac:chgData name="vaila.leask@kuleuven.be" userId="S::urn:spo:guest#vaila.leask@kuleuven.be::" providerId="AD" clId="Web-{A529C17F-D611-F4A8-82F2-5200AA9A26DF}" dt="2020-12-05T10:48:13.432" v="152" actId="1076"/>
          <ac:spMkLst>
            <pc:docMk/>
            <pc:sldMk cId="371030075" sldId="267"/>
            <ac:spMk id="7" creationId="{0F3359D4-C12C-4341-9DBC-260858782899}"/>
          </ac:spMkLst>
        </pc:spChg>
        <pc:spChg chg="add del mod">
          <ac:chgData name="vaila.leask@kuleuven.be" userId="S::urn:spo:guest#vaila.leask@kuleuven.be::" providerId="AD" clId="Web-{A529C17F-D611-F4A8-82F2-5200AA9A26DF}" dt="2020-12-05T10:42:55.879" v="18"/>
          <ac:spMkLst>
            <pc:docMk/>
            <pc:sldMk cId="371030075" sldId="267"/>
            <ac:spMk id="9" creationId="{F57E86AD-632F-4791-B6F8-A564CB0ADEC7}"/>
          </ac:spMkLst>
        </pc:spChg>
        <pc:spChg chg="add del">
          <ac:chgData name="vaila.leask@kuleuven.be" userId="S::urn:spo:guest#vaila.leask@kuleuven.be::" providerId="AD" clId="Web-{A529C17F-D611-F4A8-82F2-5200AA9A26DF}" dt="2020-12-05T10:42:50.832" v="14"/>
          <ac:spMkLst>
            <pc:docMk/>
            <pc:sldMk cId="371030075" sldId="267"/>
            <ac:spMk id="13" creationId="{5CFBE585-F7AB-40AE-A9B8-91FCC2D240F8}"/>
          </ac:spMkLst>
        </pc:spChg>
        <pc:spChg chg="add del">
          <ac:chgData name="vaila.leask@kuleuven.be" userId="S::urn:spo:guest#vaila.leask@kuleuven.be::" providerId="AD" clId="Web-{A529C17F-D611-F4A8-82F2-5200AA9A26DF}" dt="2020-12-05T10:42:47.175" v="12"/>
          <ac:spMkLst>
            <pc:docMk/>
            <pc:sldMk cId="371030075" sldId="267"/>
            <ac:spMk id="15" creationId="{77B5A1E4-CD48-4CB6-9322-66495CD71D3F}"/>
          </ac:spMkLst>
        </pc:spChg>
        <pc:spChg chg="add del mod">
          <ac:chgData name="vaila.leask@kuleuven.be" userId="S::urn:spo:guest#vaila.leask@kuleuven.be::" providerId="AD" clId="Web-{A529C17F-D611-F4A8-82F2-5200AA9A26DF}" dt="2020-12-05T10:42:49.253" v="13"/>
          <ac:spMkLst>
            <pc:docMk/>
            <pc:sldMk cId="371030075" sldId="267"/>
            <ac:spMk id="17" creationId="{F47E892D-DA8C-43EF-A43F-E78F8AE0DB7B}"/>
          </ac:spMkLst>
        </pc:spChg>
        <pc:spChg chg="mod">
          <ac:chgData name="vaila.leask@kuleuven.be" userId="S::urn:spo:guest#vaila.leask@kuleuven.be::" providerId="AD" clId="Web-{A529C17F-D611-F4A8-82F2-5200AA9A26DF}" dt="2020-12-05T10:47:31.791" v="90" actId="14100"/>
          <ac:spMkLst>
            <pc:docMk/>
            <pc:sldMk cId="371030075" sldId="267"/>
            <ac:spMk id="22" creationId="{0DAC031E-B29F-45A8-BACE-DE604541250D}"/>
          </ac:spMkLst>
        </pc:spChg>
        <pc:spChg chg="mod">
          <ac:chgData name="vaila.leask@kuleuven.be" userId="S::urn:spo:guest#vaila.leask@kuleuven.be::" providerId="AD" clId="Web-{A529C17F-D611-F4A8-82F2-5200AA9A26DF}" dt="2020-12-05T10:38:31.795" v="1" actId="1076"/>
          <ac:spMkLst>
            <pc:docMk/>
            <pc:sldMk cId="371030075" sldId="267"/>
            <ac:spMk id="28" creationId="{A7CA59DC-258A-4713-B9AA-87F35264687A}"/>
          </ac:spMkLst>
        </pc:spChg>
        <pc:grpChg chg="mod">
          <ac:chgData name="vaila.leask@kuleuven.be" userId="S::urn:spo:guest#vaila.leask@kuleuven.be::" providerId="AD" clId="Web-{A529C17F-D611-F4A8-82F2-5200AA9A26DF}" dt="2020-12-05T10:38:40.795" v="3" actId="1076"/>
          <ac:grpSpMkLst>
            <pc:docMk/>
            <pc:sldMk cId="371030075" sldId="267"/>
            <ac:grpSpMk id="3" creationId="{5F069396-EBB1-41AD-A833-6F4CADEB92CF}"/>
          </ac:grpSpMkLst>
        </pc:grpChg>
      </pc:sldChg>
    </pc:docChg>
  </pc:docChgLst>
  <pc:docChgLst>
    <pc:chgData name="jessica.warbinek@t-online.de" userId="S::urn:spo:guest#jessica.warbinek@t-online.de::" providerId="AD" clId="Web-{524C2CF9-5279-7FE6-7650-DF40F27DD26F}"/>
    <pc:docChg chg="modSld">
      <pc:chgData name="jessica.warbinek@t-online.de" userId="S::urn:spo:guest#jessica.warbinek@t-online.de::" providerId="AD" clId="Web-{524C2CF9-5279-7FE6-7650-DF40F27DD26F}" dt="2020-12-05T10:46:15.145" v="6" actId="1076"/>
      <pc:docMkLst>
        <pc:docMk/>
      </pc:docMkLst>
      <pc:sldChg chg="addSp delSp modSp">
        <pc:chgData name="jessica.warbinek@t-online.de" userId="S::urn:spo:guest#jessica.warbinek@t-online.de::" providerId="AD" clId="Web-{524C2CF9-5279-7FE6-7650-DF40F27DD26F}" dt="2020-12-05T10:46:15.145" v="6" actId="1076"/>
        <pc:sldMkLst>
          <pc:docMk/>
          <pc:sldMk cId="371030075" sldId="267"/>
        </pc:sldMkLst>
        <pc:spChg chg="mod">
          <ac:chgData name="jessica.warbinek@t-online.de" userId="S::urn:spo:guest#jessica.warbinek@t-online.de::" providerId="AD" clId="Web-{524C2CF9-5279-7FE6-7650-DF40F27DD26F}" dt="2020-12-05T10:46:15.145" v="6" actId="1076"/>
          <ac:spMkLst>
            <pc:docMk/>
            <pc:sldMk cId="371030075" sldId="267"/>
            <ac:spMk id="7" creationId="{0F3359D4-C12C-4341-9DBC-260858782899}"/>
          </ac:spMkLst>
        </pc:spChg>
        <pc:picChg chg="add del mod">
          <ac:chgData name="jessica.warbinek@t-online.de" userId="S::urn:spo:guest#jessica.warbinek@t-online.de::" providerId="AD" clId="Web-{524C2CF9-5279-7FE6-7650-DF40F27DD26F}" dt="2020-12-05T10:04:00.239" v="5"/>
          <ac:picMkLst>
            <pc:docMk/>
            <pc:sldMk cId="371030075" sldId="267"/>
            <ac:picMk id="7" creationId="{CAEAAB4E-6BBE-4840-9344-90A78483D86D}"/>
          </ac:picMkLst>
        </pc:picChg>
      </pc:sldChg>
    </pc:docChg>
  </pc:docChgLst>
  <pc:docChgLst>
    <pc:chgData name="Raggio, Andrea" userId="S::araggio@jyu.fi::e680817c-694b-478a-a47a-ea6c718567c0" providerId="AD" clId="Web-{4ABA153E-C783-4AAC-58E9-6BD9AFA2C540}"/>
    <pc:docChg chg="delSld modSld">
      <pc:chgData name="Raggio, Andrea" userId="S::araggio@jyu.fi::e680817c-694b-478a-a47a-ea6c718567c0" providerId="AD" clId="Web-{4ABA153E-C783-4AAC-58E9-6BD9AFA2C540}" dt="2020-12-06T14:33:46.775" v="15"/>
      <pc:docMkLst>
        <pc:docMk/>
      </pc:docMkLst>
      <pc:sldChg chg="modSp del">
        <pc:chgData name="Raggio, Andrea" userId="S::araggio@jyu.fi::e680817c-694b-478a-a47a-ea6c718567c0" providerId="AD" clId="Web-{4ABA153E-C783-4AAC-58E9-6BD9AFA2C540}" dt="2020-12-06T14:33:46.775" v="15"/>
        <pc:sldMkLst>
          <pc:docMk/>
          <pc:sldMk cId="371030075" sldId="267"/>
        </pc:sldMkLst>
        <pc:spChg chg="mod">
          <ac:chgData name="Raggio, Andrea" userId="S::araggio@jyu.fi::e680817c-694b-478a-a47a-ea6c718567c0" providerId="AD" clId="Web-{4ABA153E-C783-4AAC-58E9-6BD9AFA2C540}" dt="2020-12-06T13:34:50.245" v="4" actId="20577"/>
          <ac:spMkLst>
            <pc:docMk/>
            <pc:sldMk cId="371030075" sldId="267"/>
            <ac:spMk id="99" creationId="{CD9F0DED-0C1C-4B2B-A14A-7C7DF2DCF9EB}"/>
          </ac:spMkLst>
        </pc:spChg>
      </pc:sldChg>
      <pc:sldChg chg="addSp modSp">
        <pc:chgData name="Raggio, Andrea" userId="S::araggio@jyu.fi::e680817c-694b-478a-a47a-ea6c718567c0" providerId="AD" clId="Web-{4ABA153E-C783-4AAC-58E9-6BD9AFA2C540}" dt="2020-12-06T14:32:57.509" v="14" actId="1076"/>
        <pc:sldMkLst>
          <pc:docMk/>
          <pc:sldMk cId="2451272322" sldId="268"/>
        </pc:sldMkLst>
        <pc:picChg chg="add mod">
          <ac:chgData name="Raggio, Andrea" userId="S::araggio@jyu.fi::e680817c-694b-478a-a47a-ea6c718567c0" providerId="AD" clId="Web-{4ABA153E-C783-4AAC-58E9-6BD9AFA2C540}" dt="2020-12-06T14:32:42.024" v="12" actId="1076"/>
          <ac:picMkLst>
            <pc:docMk/>
            <pc:sldMk cId="2451272322" sldId="268"/>
            <ac:picMk id="5" creationId="{56C4FFBD-F9F2-485D-A22A-65683E186C5F}"/>
          </ac:picMkLst>
        </pc:picChg>
        <pc:picChg chg="mod">
          <ac:chgData name="Raggio, Andrea" userId="S::araggio@jyu.fi::e680817c-694b-478a-a47a-ea6c718567c0" providerId="AD" clId="Web-{4ABA153E-C783-4AAC-58E9-6BD9AFA2C540}" dt="2020-12-06T14:32:28.384" v="9" actId="1076"/>
          <ac:picMkLst>
            <pc:docMk/>
            <pc:sldMk cId="2451272322" sldId="268"/>
            <ac:picMk id="6" creationId="{D0C48072-0969-4EA1-941E-525530EDE140}"/>
          </ac:picMkLst>
        </pc:picChg>
        <pc:picChg chg="mod">
          <ac:chgData name="Raggio, Andrea" userId="S::araggio@jyu.fi::e680817c-694b-478a-a47a-ea6c718567c0" providerId="AD" clId="Web-{4ABA153E-C783-4AAC-58E9-6BD9AFA2C540}" dt="2020-12-06T14:32:57.462" v="13" actId="1076"/>
          <ac:picMkLst>
            <pc:docMk/>
            <pc:sldMk cId="2451272322" sldId="268"/>
            <ac:picMk id="13" creationId="{BEE20479-42DD-4E84-BBB6-BC243AB40BC4}"/>
          </ac:picMkLst>
        </pc:picChg>
        <pc:picChg chg="mod">
          <ac:chgData name="Raggio, Andrea" userId="S::araggio@jyu.fi::e680817c-694b-478a-a47a-ea6c718567c0" providerId="AD" clId="Web-{4ABA153E-C783-4AAC-58E9-6BD9AFA2C540}" dt="2020-12-06T14:32:57.509" v="14" actId="1076"/>
          <ac:picMkLst>
            <pc:docMk/>
            <pc:sldMk cId="2451272322" sldId="268"/>
            <ac:picMk id="17" creationId="{DA700A00-3425-4985-9BD4-BA103D133694}"/>
          </ac:picMkLst>
        </pc:picChg>
      </pc:sldChg>
    </pc:docChg>
  </pc:docChgLst>
  <pc:docChgLst>
    <pc:chgData name="Raggio, Andrea" userId="S::araggio@jyu.fi::e680817c-694b-478a-a47a-ea6c718567c0" providerId="AD" clId="Web-{0F91FF6E-2602-2D0B-90A8-3BDE4095A56C}"/>
    <pc:docChg chg="modSld">
      <pc:chgData name="Raggio, Andrea" userId="S::araggio@jyu.fi::e680817c-694b-478a-a47a-ea6c718567c0" providerId="AD" clId="Web-{0F91FF6E-2602-2D0B-90A8-3BDE4095A56C}" dt="2020-11-30T16:40:24.093" v="1"/>
      <pc:docMkLst>
        <pc:docMk/>
      </pc:docMkLst>
      <pc:sldChg chg="delSp modSp">
        <pc:chgData name="Raggio, Andrea" userId="S::araggio@jyu.fi::e680817c-694b-478a-a47a-ea6c718567c0" providerId="AD" clId="Web-{0F91FF6E-2602-2D0B-90A8-3BDE4095A56C}" dt="2020-11-30T16:40:24.093" v="1"/>
        <pc:sldMkLst>
          <pc:docMk/>
          <pc:sldMk cId="1004481984" sldId="265"/>
        </pc:sldMkLst>
        <pc:spChg chg="del mod">
          <ac:chgData name="Raggio, Andrea" userId="S::araggio@jyu.fi::e680817c-694b-478a-a47a-ea6c718567c0" providerId="AD" clId="Web-{0F91FF6E-2602-2D0B-90A8-3BDE4095A56C}" dt="2020-11-30T16:40:24.093" v="1"/>
          <ac:spMkLst>
            <pc:docMk/>
            <pc:sldMk cId="1004481984" sldId="265"/>
            <ac:spMk id="44" creationId="{7B03ABC6-16EA-4AD0-A604-ABE87D1A3DD7}"/>
          </ac:spMkLst>
        </pc:spChg>
      </pc:sldChg>
    </pc:docChg>
  </pc:docChgLst>
  <pc:docChgLst>
    <pc:chgData name="lreed@uni-mainz.de" userId="S::urn:spo:guest#lreed@uni-mainz.de::" providerId="AD" clId="Web-{AEAB3CB3-0FED-F7F8-1BE2-10543711092A}"/>
    <pc:docChg chg="modSld">
      <pc:chgData name="lreed@uni-mainz.de" userId="S::urn:spo:guest#lreed@uni-mainz.de::" providerId="AD" clId="Web-{AEAB3CB3-0FED-F7F8-1BE2-10543711092A}" dt="2020-12-05T10:37:15.878" v="3" actId="1076"/>
      <pc:docMkLst>
        <pc:docMk/>
      </pc:docMkLst>
      <pc:sldChg chg="modSp">
        <pc:chgData name="lreed@uni-mainz.de" userId="S::urn:spo:guest#lreed@uni-mainz.de::" providerId="AD" clId="Web-{AEAB3CB3-0FED-F7F8-1BE2-10543711092A}" dt="2020-12-05T10:37:15.878" v="3" actId="1076"/>
        <pc:sldMkLst>
          <pc:docMk/>
          <pc:sldMk cId="371030075" sldId="267"/>
        </pc:sldMkLst>
        <pc:spChg chg="mod">
          <ac:chgData name="lreed@uni-mainz.de" userId="S::urn:spo:guest#lreed@uni-mainz.de::" providerId="AD" clId="Web-{AEAB3CB3-0FED-F7F8-1BE2-10543711092A}" dt="2020-12-05T10:37:04.878" v="1" actId="1076"/>
          <ac:spMkLst>
            <pc:docMk/>
            <pc:sldMk cId="371030075" sldId="267"/>
            <ac:spMk id="28" creationId="{A7CA59DC-258A-4713-B9AA-87F35264687A}"/>
          </ac:spMkLst>
        </pc:spChg>
        <pc:grpChg chg="mod">
          <ac:chgData name="lreed@uni-mainz.de" userId="S::urn:spo:guest#lreed@uni-mainz.de::" providerId="AD" clId="Web-{AEAB3CB3-0FED-F7F8-1BE2-10543711092A}" dt="2020-12-05T10:37:15.878" v="3" actId="1076"/>
          <ac:grpSpMkLst>
            <pc:docMk/>
            <pc:sldMk cId="371030075" sldId="267"/>
            <ac:grpSpMk id="3" creationId="{5F069396-EBB1-41AD-A833-6F4CADEB92CF}"/>
          </ac:grpSpMkLst>
        </pc:grpChg>
      </pc:sldChg>
    </pc:docChg>
  </pc:docChgLst>
  <pc:docChgLst>
    <pc:chgData name="lreed@uni-mainz.de" userId="S::urn:spo:guest#lreed@uni-mainz.de::" providerId="AD" clId="Web-{478494B1-5C10-1971-93B4-19297C9B3924}"/>
    <pc:docChg chg="modSld">
      <pc:chgData name="lreed@uni-mainz.de" userId="S::urn:spo:guest#lreed@uni-mainz.de::" providerId="AD" clId="Web-{478494B1-5C10-1971-93B4-19297C9B3924}" dt="2020-12-05T14:10:21.242" v="502" actId="1076"/>
      <pc:docMkLst>
        <pc:docMk/>
      </pc:docMkLst>
      <pc:sldChg chg="addSp delSp modSp">
        <pc:chgData name="lreed@uni-mainz.de" userId="S::urn:spo:guest#lreed@uni-mainz.de::" providerId="AD" clId="Web-{478494B1-5C10-1971-93B4-19297C9B3924}" dt="2020-12-05T14:10:21.242" v="502" actId="1076"/>
        <pc:sldMkLst>
          <pc:docMk/>
          <pc:sldMk cId="371030075" sldId="267"/>
        </pc:sldMkLst>
        <pc:spChg chg="mod">
          <ac:chgData name="lreed@uni-mainz.de" userId="S::urn:spo:guest#lreed@uni-mainz.de::" providerId="AD" clId="Web-{478494B1-5C10-1971-93B4-19297C9B3924}" dt="2020-12-05T13:49:14.668" v="115"/>
          <ac:spMkLst>
            <pc:docMk/>
            <pc:sldMk cId="371030075" sldId="267"/>
            <ac:spMk id="7" creationId="{0F3359D4-C12C-4341-9DBC-260858782899}"/>
          </ac:spMkLst>
        </pc:spChg>
        <pc:spChg chg="mod">
          <ac:chgData name="lreed@uni-mainz.de" userId="S::urn:spo:guest#lreed@uni-mainz.de::" providerId="AD" clId="Web-{478494B1-5C10-1971-93B4-19297C9B3924}" dt="2020-12-05T14:08:32.552" v="495" actId="1076"/>
          <ac:spMkLst>
            <pc:docMk/>
            <pc:sldMk cId="371030075" sldId="267"/>
            <ac:spMk id="8" creationId="{00000000-0000-0000-0000-000000000000}"/>
          </ac:spMkLst>
        </pc:spChg>
        <pc:spChg chg="mod">
          <ac:chgData name="lreed@uni-mainz.de" userId="S::urn:spo:guest#lreed@uni-mainz.de::" providerId="AD" clId="Web-{478494B1-5C10-1971-93B4-19297C9B3924}" dt="2020-12-05T13:36:35.325" v="72" actId="1076"/>
          <ac:spMkLst>
            <pc:docMk/>
            <pc:sldMk cId="371030075" sldId="267"/>
            <ac:spMk id="9" creationId="{09D4E341-59E1-4AEB-B273-3520A47FC187}"/>
          </ac:spMkLst>
        </pc:spChg>
        <pc:spChg chg="mod">
          <ac:chgData name="lreed@uni-mainz.de" userId="S::urn:spo:guest#lreed@uni-mainz.de::" providerId="AD" clId="Web-{478494B1-5C10-1971-93B4-19297C9B3924}" dt="2020-12-05T14:08:45.974" v="496" actId="14100"/>
          <ac:spMkLst>
            <pc:docMk/>
            <pc:sldMk cId="371030075" sldId="267"/>
            <ac:spMk id="22" creationId="{0DAC031E-B29F-45A8-BACE-DE604541250D}"/>
          </ac:spMkLst>
        </pc:spChg>
        <pc:spChg chg="mod">
          <ac:chgData name="lreed@uni-mainz.de" userId="S::urn:spo:guest#lreed@uni-mainz.de::" providerId="AD" clId="Web-{478494B1-5C10-1971-93B4-19297C9B3924}" dt="2020-12-05T13:56:32.037" v="157"/>
          <ac:spMkLst>
            <pc:docMk/>
            <pc:sldMk cId="371030075" sldId="267"/>
            <ac:spMk id="27" creationId="{52E23A5E-8A94-4AD6-B535-D6CE98959A68}"/>
          </ac:spMkLst>
        </pc:spChg>
        <pc:spChg chg="mod">
          <ac:chgData name="lreed@uni-mainz.de" userId="S::urn:spo:guest#lreed@uni-mainz.de::" providerId="AD" clId="Web-{478494B1-5C10-1971-93B4-19297C9B3924}" dt="2020-12-05T13:57:09.756" v="165" actId="1076"/>
          <ac:spMkLst>
            <pc:docMk/>
            <pc:sldMk cId="371030075" sldId="267"/>
            <ac:spMk id="28" creationId="{A7CA59DC-258A-4713-B9AA-87F35264687A}"/>
          </ac:spMkLst>
        </pc:spChg>
        <pc:spChg chg="mod">
          <ac:chgData name="lreed@uni-mainz.de" userId="S::urn:spo:guest#lreed@uni-mainz.de::" providerId="AD" clId="Web-{478494B1-5C10-1971-93B4-19297C9B3924}" dt="2020-12-05T13:55:45.333" v="150"/>
          <ac:spMkLst>
            <pc:docMk/>
            <pc:sldMk cId="371030075" sldId="267"/>
            <ac:spMk id="46" creationId="{3C7FB5D7-F346-4CB8-B3EC-2CBAE2C5B77F}"/>
          </ac:spMkLst>
        </pc:spChg>
        <pc:spChg chg="mod">
          <ac:chgData name="lreed@uni-mainz.de" userId="S::urn:spo:guest#lreed@uni-mainz.de::" providerId="AD" clId="Web-{478494B1-5C10-1971-93B4-19297C9B3924}" dt="2020-12-05T13:56:06.099" v="156" actId="14100"/>
          <ac:spMkLst>
            <pc:docMk/>
            <pc:sldMk cId="371030075" sldId="267"/>
            <ac:spMk id="47" creationId="{E29476E7-7B82-4831-8226-DC69920056C6}"/>
          </ac:spMkLst>
        </pc:spChg>
        <pc:spChg chg="mod">
          <ac:chgData name="lreed@uni-mainz.de" userId="S::urn:spo:guest#lreed@uni-mainz.de::" providerId="AD" clId="Web-{478494B1-5C10-1971-93B4-19297C9B3924}" dt="2020-12-05T14:02:16.934" v="476"/>
          <ac:spMkLst>
            <pc:docMk/>
            <pc:sldMk cId="371030075" sldId="267"/>
            <ac:spMk id="49" creationId="{F3F3074C-A6F3-428D-91F1-903516760CF7}"/>
          </ac:spMkLst>
        </pc:spChg>
        <pc:spChg chg="mod">
          <ac:chgData name="lreed@uni-mainz.de" userId="S::urn:spo:guest#lreed@uni-mainz.de::" providerId="AD" clId="Web-{478494B1-5C10-1971-93B4-19297C9B3924}" dt="2020-12-05T14:02:45.841" v="482" actId="1076"/>
          <ac:spMkLst>
            <pc:docMk/>
            <pc:sldMk cId="371030075" sldId="267"/>
            <ac:spMk id="50" creationId="{2A936972-BAF5-4E93-9935-D40D17F5A287}"/>
          </ac:spMkLst>
        </pc:spChg>
        <pc:spChg chg="mod">
          <ac:chgData name="lreed@uni-mainz.de" userId="S::urn:spo:guest#lreed@uni-mainz.de::" providerId="AD" clId="Web-{478494B1-5C10-1971-93B4-19297C9B3924}" dt="2020-12-05T14:03:24.654" v="483"/>
          <ac:spMkLst>
            <pc:docMk/>
            <pc:sldMk cId="371030075" sldId="267"/>
            <ac:spMk id="52" creationId="{8CD9D471-485F-49EC-B16E-2E1DA401E58C}"/>
          </ac:spMkLst>
        </pc:spChg>
        <pc:spChg chg="mod">
          <ac:chgData name="lreed@uni-mainz.de" userId="S::urn:spo:guest#lreed@uni-mainz.de::" providerId="AD" clId="Web-{478494B1-5C10-1971-93B4-19297C9B3924}" dt="2020-12-05T14:04:41.078" v="491" actId="14100"/>
          <ac:spMkLst>
            <pc:docMk/>
            <pc:sldMk cId="371030075" sldId="267"/>
            <ac:spMk id="53" creationId="{87C2529B-A560-4DB7-947C-6B1EAC58ABFE}"/>
          </ac:spMkLst>
        </pc:spChg>
        <pc:spChg chg="mod">
          <ac:chgData name="lreed@uni-mainz.de" userId="S::urn:spo:guest#lreed@uni-mainz.de::" providerId="AD" clId="Web-{478494B1-5C10-1971-93B4-19297C9B3924}" dt="2020-12-05T13:36:57.388" v="75" actId="1076"/>
          <ac:spMkLst>
            <pc:docMk/>
            <pc:sldMk cId="371030075" sldId="267"/>
            <ac:spMk id="99" creationId="{CD9F0DED-0C1C-4B2B-A14A-7C7DF2DCF9EB}"/>
          </ac:spMkLst>
        </pc:spChg>
        <pc:spChg chg="mod">
          <ac:chgData name="lreed@uni-mainz.de" userId="S::urn:spo:guest#lreed@uni-mainz.de::" providerId="AD" clId="Web-{478494B1-5C10-1971-93B4-19297C9B3924}" dt="2020-12-05T14:00:08.885" v="459"/>
          <ac:spMkLst>
            <pc:docMk/>
            <pc:sldMk cId="371030075" sldId="267"/>
            <ac:spMk id="114" creationId="{62FA6ABD-5649-453A-88C3-3D5A6E9233BC}"/>
          </ac:spMkLst>
        </pc:spChg>
        <pc:spChg chg="mod">
          <ac:chgData name="lreed@uni-mainz.de" userId="S::urn:spo:guest#lreed@uni-mainz.de::" providerId="AD" clId="Web-{478494B1-5C10-1971-93B4-19297C9B3924}" dt="2020-12-05T14:00:08.260" v="456"/>
          <ac:spMkLst>
            <pc:docMk/>
            <pc:sldMk cId="371030075" sldId="267"/>
            <ac:spMk id="117" creationId="{C2A548C4-41F3-49FF-BF17-D82C8B62EED2}"/>
          </ac:spMkLst>
        </pc:spChg>
        <pc:spChg chg="mod">
          <ac:chgData name="lreed@uni-mainz.de" userId="S::urn:spo:guest#lreed@uni-mainz.de::" providerId="AD" clId="Web-{478494B1-5C10-1971-93B4-19297C9B3924}" dt="2020-12-05T14:00:08.025" v="455"/>
          <ac:spMkLst>
            <pc:docMk/>
            <pc:sldMk cId="371030075" sldId="267"/>
            <ac:spMk id="118" creationId="{68425AFA-B53C-4395-947B-F67157E201B9}"/>
          </ac:spMkLst>
        </pc:spChg>
        <pc:spChg chg="mod">
          <ac:chgData name="lreed@uni-mainz.de" userId="S::urn:spo:guest#lreed@uni-mainz.de::" providerId="AD" clId="Web-{478494B1-5C10-1971-93B4-19297C9B3924}" dt="2020-12-05T14:00:07.822" v="454"/>
          <ac:spMkLst>
            <pc:docMk/>
            <pc:sldMk cId="371030075" sldId="267"/>
            <ac:spMk id="119" creationId="{FCC2AAC8-3680-48F1-93BC-BD0C7AA408AD}"/>
          </ac:spMkLst>
        </pc:spChg>
        <pc:spChg chg="mod">
          <ac:chgData name="lreed@uni-mainz.de" userId="S::urn:spo:guest#lreed@uni-mainz.de::" providerId="AD" clId="Web-{478494B1-5C10-1971-93B4-19297C9B3924}" dt="2020-12-05T14:00:07.619" v="453"/>
          <ac:spMkLst>
            <pc:docMk/>
            <pc:sldMk cId="371030075" sldId="267"/>
            <ac:spMk id="120" creationId="{5BDE2F25-6765-4703-A0BD-2391CE2A340B}"/>
          </ac:spMkLst>
        </pc:spChg>
        <pc:spChg chg="mod">
          <ac:chgData name="lreed@uni-mainz.de" userId="S::urn:spo:guest#lreed@uni-mainz.de::" providerId="AD" clId="Web-{478494B1-5C10-1971-93B4-19297C9B3924}" dt="2020-12-05T14:00:01.338" v="420"/>
          <ac:spMkLst>
            <pc:docMk/>
            <pc:sldMk cId="371030075" sldId="267"/>
            <ac:spMk id="122" creationId="{CF0216D4-85B7-4B7A-B182-943EF3370EFE}"/>
          </ac:spMkLst>
        </pc:spChg>
        <pc:spChg chg="mod">
          <ac:chgData name="lreed@uni-mainz.de" userId="S::urn:spo:guest#lreed@uni-mainz.de::" providerId="AD" clId="Web-{478494B1-5C10-1971-93B4-19297C9B3924}" dt="2020-12-05T14:00:00.369" v="415"/>
          <ac:spMkLst>
            <pc:docMk/>
            <pc:sldMk cId="371030075" sldId="267"/>
            <ac:spMk id="126" creationId="{AFA61F45-9EA6-4F2F-811A-A835915EAC0E}"/>
          </ac:spMkLst>
        </pc:spChg>
        <pc:spChg chg="mod">
          <ac:chgData name="lreed@uni-mainz.de" userId="S::urn:spo:guest#lreed@uni-mainz.de::" providerId="AD" clId="Web-{478494B1-5C10-1971-93B4-19297C9B3924}" dt="2020-12-05T13:59:59.931" v="413"/>
          <ac:spMkLst>
            <pc:docMk/>
            <pc:sldMk cId="371030075" sldId="267"/>
            <ac:spMk id="128" creationId="{36989372-62DD-4328-B334-78AF702289DB}"/>
          </ac:spMkLst>
        </pc:spChg>
        <pc:spChg chg="mod">
          <ac:chgData name="lreed@uni-mainz.de" userId="S::urn:spo:guest#lreed@uni-mainz.de::" providerId="AD" clId="Web-{478494B1-5C10-1971-93B4-19297C9B3924}" dt="2020-12-05T14:00:01.150" v="419"/>
          <ac:spMkLst>
            <pc:docMk/>
            <pc:sldMk cId="371030075" sldId="267"/>
            <ac:spMk id="129" creationId="{C628B57E-9783-4E05-B23B-407271DA9428}"/>
          </ac:spMkLst>
        </pc:spChg>
        <pc:spChg chg="mod">
          <ac:chgData name="lreed@uni-mainz.de" userId="S::urn:spo:guest#lreed@uni-mainz.de::" providerId="AD" clId="Web-{478494B1-5C10-1971-93B4-19297C9B3924}" dt="2020-12-05T14:00:03.869" v="434"/>
          <ac:spMkLst>
            <pc:docMk/>
            <pc:sldMk cId="371030075" sldId="267"/>
            <ac:spMk id="132" creationId="{40CE148A-A8B3-41F1-A08F-6414DAE41780}"/>
          </ac:spMkLst>
        </pc:spChg>
        <pc:spChg chg="mod">
          <ac:chgData name="lreed@uni-mainz.de" userId="S::urn:spo:guest#lreed@uni-mainz.de::" providerId="AD" clId="Web-{478494B1-5C10-1971-93B4-19297C9B3924}" dt="2020-12-05T14:00:03.697" v="433"/>
          <ac:spMkLst>
            <pc:docMk/>
            <pc:sldMk cId="371030075" sldId="267"/>
            <ac:spMk id="133" creationId="{FC6CB0FF-8AE9-406F-A4C8-774E89C5E0C2}"/>
          </ac:spMkLst>
        </pc:spChg>
        <pc:spChg chg="mod">
          <ac:chgData name="lreed@uni-mainz.de" userId="S::urn:spo:guest#lreed@uni-mainz.de::" providerId="AD" clId="Web-{478494B1-5C10-1971-93B4-19297C9B3924}" dt="2020-12-05T14:00:03.510" v="432"/>
          <ac:spMkLst>
            <pc:docMk/>
            <pc:sldMk cId="371030075" sldId="267"/>
            <ac:spMk id="134" creationId="{BC3A67F8-9D32-44D0-8B8B-7D51B3B834C3}"/>
          </ac:spMkLst>
        </pc:spChg>
        <pc:spChg chg="mod">
          <ac:chgData name="lreed@uni-mainz.de" userId="S::urn:spo:guest#lreed@uni-mainz.de::" providerId="AD" clId="Web-{478494B1-5C10-1971-93B4-19297C9B3924}" dt="2020-12-05T14:00:03.338" v="431"/>
          <ac:spMkLst>
            <pc:docMk/>
            <pc:sldMk cId="371030075" sldId="267"/>
            <ac:spMk id="135" creationId="{0B38A18C-83EB-4A1C-978B-A4054BFEB252}"/>
          </ac:spMkLst>
        </pc:spChg>
        <pc:spChg chg="mod">
          <ac:chgData name="lreed@uni-mainz.de" userId="S::urn:spo:guest#lreed@uni-mainz.de::" providerId="AD" clId="Web-{478494B1-5C10-1971-93B4-19297C9B3924}" dt="2020-12-05T14:00:03.166" v="430"/>
          <ac:spMkLst>
            <pc:docMk/>
            <pc:sldMk cId="371030075" sldId="267"/>
            <ac:spMk id="136" creationId="{A3232DA7-7890-4CA7-ABB4-2E1E08F3885D}"/>
          </ac:spMkLst>
        </pc:spChg>
        <pc:spChg chg="mod">
          <ac:chgData name="lreed@uni-mainz.de" userId="S::urn:spo:guest#lreed@uni-mainz.de::" providerId="AD" clId="Web-{478494B1-5C10-1971-93B4-19297C9B3924}" dt="2020-12-05T14:00:02.978" v="429"/>
          <ac:spMkLst>
            <pc:docMk/>
            <pc:sldMk cId="371030075" sldId="267"/>
            <ac:spMk id="137" creationId="{0B633AD1-A0D4-446F-BE6A-80ABB0EADE38}"/>
          </ac:spMkLst>
        </pc:spChg>
        <pc:spChg chg="mod">
          <ac:chgData name="lreed@uni-mainz.de" userId="S::urn:spo:guest#lreed@uni-mainz.de::" providerId="AD" clId="Web-{478494B1-5C10-1971-93B4-19297C9B3924}" dt="2020-12-05T14:00:02.807" v="428"/>
          <ac:spMkLst>
            <pc:docMk/>
            <pc:sldMk cId="371030075" sldId="267"/>
            <ac:spMk id="138" creationId="{E56EE6A4-C19B-4C50-99BA-F6B905933442}"/>
          </ac:spMkLst>
        </pc:spChg>
        <pc:spChg chg="mod">
          <ac:chgData name="lreed@uni-mainz.de" userId="S::urn:spo:guest#lreed@uni-mainz.de::" providerId="AD" clId="Web-{478494B1-5C10-1971-93B4-19297C9B3924}" dt="2020-12-05T14:00:02.635" v="427"/>
          <ac:spMkLst>
            <pc:docMk/>
            <pc:sldMk cId="371030075" sldId="267"/>
            <ac:spMk id="139" creationId="{53B1B2A8-799E-47E2-83EC-4451B92F82D3}"/>
          </ac:spMkLst>
        </pc:spChg>
        <pc:spChg chg="mod">
          <ac:chgData name="lreed@uni-mainz.de" userId="S::urn:spo:guest#lreed@uni-mainz.de::" providerId="AD" clId="Web-{478494B1-5C10-1971-93B4-19297C9B3924}" dt="2020-12-05T14:00:02.463" v="426"/>
          <ac:spMkLst>
            <pc:docMk/>
            <pc:sldMk cId="371030075" sldId="267"/>
            <ac:spMk id="140" creationId="{5355687F-E44D-47E8-9401-462B9C517E31}"/>
          </ac:spMkLst>
        </pc:spChg>
        <pc:spChg chg="mod">
          <ac:chgData name="lreed@uni-mainz.de" userId="S::urn:spo:guest#lreed@uni-mainz.de::" providerId="AD" clId="Web-{478494B1-5C10-1971-93B4-19297C9B3924}" dt="2020-12-05T14:00:02.275" v="425"/>
          <ac:spMkLst>
            <pc:docMk/>
            <pc:sldMk cId="371030075" sldId="267"/>
            <ac:spMk id="141" creationId="{9784B1E9-5D35-4458-AD09-A45C7F20987E}"/>
          </ac:spMkLst>
        </pc:spChg>
        <pc:spChg chg="mod">
          <ac:chgData name="lreed@uni-mainz.de" userId="S::urn:spo:guest#lreed@uni-mainz.de::" providerId="AD" clId="Web-{478494B1-5C10-1971-93B4-19297C9B3924}" dt="2020-12-05T14:00:02.072" v="424"/>
          <ac:spMkLst>
            <pc:docMk/>
            <pc:sldMk cId="371030075" sldId="267"/>
            <ac:spMk id="142" creationId="{86B9AA29-87C6-436C-A07F-6E58187EE207}"/>
          </ac:spMkLst>
        </pc:spChg>
        <pc:spChg chg="mod">
          <ac:chgData name="lreed@uni-mainz.de" userId="S::urn:spo:guest#lreed@uni-mainz.de::" providerId="AD" clId="Web-{478494B1-5C10-1971-93B4-19297C9B3924}" dt="2020-12-05T14:00:01.869" v="423"/>
          <ac:spMkLst>
            <pc:docMk/>
            <pc:sldMk cId="371030075" sldId="267"/>
            <ac:spMk id="143" creationId="{F66B7D3F-FDC4-4CD7-A6BB-E306B84B656A}"/>
          </ac:spMkLst>
        </pc:spChg>
        <pc:spChg chg="mod">
          <ac:chgData name="lreed@uni-mainz.de" userId="S::urn:spo:guest#lreed@uni-mainz.de::" providerId="AD" clId="Web-{478494B1-5C10-1971-93B4-19297C9B3924}" dt="2020-12-05T14:00:04.510" v="437"/>
          <ac:spMkLst>
            <pc:docMk/>
            <pc:sldMk cId="371030075" sldId="267"/>
            <ac:spMk id="147" creationId="{590EC181-72C4-4514-B7FA-52915472818D}"/>
          </ac:spMkLst>
        </pc:spChg>
        <pc:spChg chg="mod">
          <ac:chgData name="lreed@uni-mainz.de" userId="S::urn:spo:guest#lreed@uni-mainz.de::" providerId="AD" clId="Web-{478494B1-5C10-1971-93B4-19297C9B3924}" dt="2020-12-05T14:00:04.072" v="435"/>
          <ac:spMkLst>
            <pc:docMk/>
            <pc:sldMk cId="371030075" sldId="267"/>
            <ac:spMk id="149" creationId="{34230C94-A058-49BF-8AED-A482ACCD0B99}"/>
          </ac:spMkLst>
        </pc:spChg>
        <pc:spChg chg="mod">
          <ac:chgData name="lreed@uni-mainz.de" userId="S::urn:spo:guest#lreed@uni-mainz.de::" providerId="AD" clId="Web-{478494B1-5C10-1971-93B4-19297C9B3924}" dt="2020-12-05T14:00:07.041" v="450"/>
          <ac:spMkLst>
            <pc:docMk/>
            <pc:sldMk cId="371030075" sldId="267"/>
            <ac:spMk id="152" creationId="{0D63F8E9-1921-471A-A031-50BE3DE39935}"/>
          </ac:spMkLst>
        </pc:spChg>
        <pc:spChg chg="mod">
          <ac:chgData name="lreed@uni-mainz.de" userId="S::urn:spo:guest#lreed@uni-mainz.de::" providerId="AD" clId="Web-{478494B1-5C10-1971-93B4-19297C9B3924}" dt="2020-12-05T14:00:06.463" v="447"/>
          <ac:spMkLst>
            <pc:docMk/>
            <pc:sldMk cId="371030075" sldId="267"/>
            <ac:spMk id="155" creationId="{EF288DEB-EC9B-4CE0-BE62-CA9A10789375}"/>
          </ac:spMkLst>
        </pc:spChg>
        <pc:spChg chg="mod">
          <ac:chgData name="lreed@uni-mainz.de" userId="S::urn:spo:guest#lreed@uni-mainz.de::" providerId="AD" clId="Web-{478494B1-5C10-1971-93B4-19297C9B3924}" dt="2020-12-05T14:00:06.275" v="446"/>
          <ac:spMkLst>
            <pc:docMk/>
            <pc:sldMk cId="371030075" sldId="267"/>
            <ac:spMk id="156" creationId="{B25F5125-4131-4E17-97EA-7F7BE302D4C0}"/>
          </ac:spMkLst>
        </pc:spChg>
        <pc:spChg chg="mod">
          <ac:chgData name="lreed@uni-mainz.de" userId="S::urn:spo:guest#lreed@uni-mainz.de::" providerId="AD" clId="Web-{478494B1-5C10-1971-93B4-19297C9B3924}" dt="2020-12-05T14:00:06.057" v="445"/>
          <ac:spMkLst>
            <pc:docMk/>
            <pc:sldMk cId="371030075" sldId="267"/>
            <ac:spMk id="157" creationId="{256E3FE6-26BF-4F30-932A-4C7B8628E738}"/>
          </ac:spMkLst>
        </pc:spChg>
        <pc:spChg chg="mod">
          <ac:chgData name="lreed@uni-mainz.de" userId="S::urn:spo:guest#lreed@uni-mainz.de::" providerId="AD" clId="Web-{478494B1-5C10-1971-93B4-19297C9B3924}" dt="2020-12-05T14:00:05.869" v="444"/>
          <ac:spMkLst>
            <pc:docMk/>
            <pc:sldMk cId="371030075" sldId="267"/>
            <ac:spMk id="158" creationId="{2D1B1A5A-8F3B-4D29-BE0D-F8A723957A88}"/>
          </ac:spMkLst>
        </pc:spChg>
        <pc:spChg chg="mod">
          <ac:chgData name="lreed@uni-mainz.de" userId="S::urn:spo:guest#lreed@uni-mainz.de::" providerId="AD" clId="Web-{478494B1-5C10-1971-93B4-19297C9B3924}" dt="2020-12-05T14:00:05.666" v="443"/>
          <ac:spMkLst>
            <pc:docMk/>
            <pc:sldMk cId="371030075" sldId="267"/>
            <ac:spMk id="159" creationId="{EE82B4DE-DBE2-4FBE-8F5D-E9BCFF8F46C5}"/>
          </ac:spMkLst>
        </pc:spChg>
        <pc:spChg chg="mod">
          <ac:chgData name="lreed@uni-mainz.de" userId="S::urn:spo:guest#lreed@uni-mainz.de::" providerId="AD" clId="Web-{478494B1-5C10-1971-93B4-19297C9B3924}" dt="2020-12-05T14:00:05.478" v="442"/>
          <ac:spMkLst>
            <pc:docMk/>
            <pc:sldMk cId="371030075" sldId="267"/>
            <ac:spMk id="160" creationId="{FC51C53B-7D57-42EF-B788-C28445B740AB}"/>
          </ac:spMkLst>
        </pc:spChg>
        <pc:spChg chg="mod">
          <ac:chgData name="lreed@uni-mainz.de" userId="S::urn:spo:guest#lreed@uni-mainz.de::" providerId="AD" clId="Web-{478494B1-5C10-1971-93B4-19297C9B3924}" dt="2020-12-05T14:00:05.291" v="441"/>
          <ac:spMkLst>
            <pc:docMk/>
            <pc:sldMk cId="371030075" sldId="267"/>
            <ac:spMk id="161" creationId="{30189CC8-B92E-46C3-BFB7-509AC8D1CAAC}"/>
          </ac:spMkLst>
        </pc:spChg>
        <pc:spChg chg="mod">
          <ac:chgData name="lreed@uni-mainz.de" userId="S::urn:spo:guest#lreed@uni-mainz.de::" providerId="AD" clId="Web-{478494B1-5C10-1971-93B4-19297C9B3924}" dt="2020-12-05T14:00:05.041" v="440"/>
          <ac:spMkLst>
            <pc:docMk/>
            <pc:sldMk cId="371030075" sldId="267"/>
            <ac:spMk id="162" creationId="{16B2F806-6789-4A9C-A39C-52D15C7DD559}"/>
          </ac:spMkLst>
        </pc:spChg>
        <pc:spChg chg="mod">
          <ac:chgData name="lreed@uni-mainz.de" userId="S::urn:spo:guest#lreed@uni-mainz.de::" providerId="AD" clId="Web-{478494B1-5C10-1971-93B4-19297C9B3924}" dt="2020-12-05T14:00:04.869" v="439"/>
          <ac:spMkLst>
            <pc:docMk/>
            <pc:sldMk cId="371030075" sldId="267"/>
            <ac:spMk id="163" creationId="{1E5A56F3-2BE7-4BB1-AE3D-343EE26685A8}"/>
          </ac:spMkLst>
        </pc:spChg>
        <pc:spChg chg="mod">
          <ac:chgData name="lreed@uni-mainz.de" userId="S::urn:spo:guest#lreed@uni-mainz.de::" providerId="AD" clId="Web-{478494B1-5C10-1971-93B4-19297C9B3924}" dt="2020-12-05T14:00:04.682" v="438"/>
          <ac:spMkLst>
            <pc:docMk/>
            <pc:sldMk cId="371030075" sldId="267"/>
            <ac:spMk id="164" creationId="{0AB73F6B-38F8-4B4B-89C5-A995EC2761CC}"/>
          </ac:spMkLst>
        </pc:spChg>
        <pc:grpChg chg="mod">
          <ac:chgData name="lreed@uni-mainz.de" userId="S::urn:spo:guest#lreed@uni-mainz.de::" providerId="AD" clId="Web-{478494B1-5C10-1971-93B4-19297C9B3924}" dt="2020-12-05T14:09:12.256" v="498" actId="14100"/>
          <ac:grpSpMkLst>
            <pc:docMk/>
            <pc:sldMk cId="371030075" sldId="267"/>
            <ac:grpSpMk id="3" creationId="{5F069396-EBB1-41AD-A833-6F4CADEB92CF}"/>
          </ac:grpSpMkLst>
        </pc:grpChg>
        <pc:grpChg chg="mod">
          <ac:chgData name="lreed@uni-mainz.de" userId="S::urn:spo:guest#lreed@uni-mainz.de::" providerId="AD" clId="Web-{478494B1-5C10-1971-93B4-19297C9B3924}" dt="2020-12-05T14:10:21.242" v="502" actId="1076"/>
          <ac:grpSpMkLst>
            <pc:docMk/>
            <pc:sldMk cId="371030075" sldId="267"/>
            <ac:grpSpMk id="45" creationId="{51D98CBB-CF3A-4ABB-AF61-18F1CF1BDBD0}"/>
          </ac:grpSpMkLst>
        </pc:grpChg>
        <pc:grpChg chg="add del mod">
          <ac:chgData name="lreed@uni-mainz.de" userId="S::urn:spo:guest#lreed@uni-mainz.de::" providerId="AD" clId="Web-{478494B1-5C10-1971-93B4-19297C9B3924}" dt="2020-12-05T14:01:11.027" v="467" actId="1076"/>
          <ac:grpSpMkLst>
            <pc:docMk/>
            <pc:sldMk cId="371030075" sldId="267"/>
            <ac:grpSpMk id="48" creationId="{E04954BC-5C98-4570-9302-5B76DAF2EF44}"/>
          </ac:grpSpMkLst>
        </pc:grpChg>
        <pc:grpChg chg="mod">
          <ac:chgData name="lreed@uni-mainz.de" userId="S::urn:spo:guest#lreed@uni-mainz.de::" providerId="AD" clId="Web-{478494B1-5C10-1971-93B4-19297C9B3924}" dt="2020-12-05T14:01:42.277" v="473" actId="1076"/>
          <ac:grpSpMkLst>
            <pc:docMk/>
            <pc:sldMk cId="371030075" sldId="267"/>
            <ac:grpSpMk id="110" creationId="{3D2783C4-093C-47B3-A9CE-1E4090E0AAC7}"/>
          </ac:grpSpMkLst>
        </pc:grpChg>
        <pc:picChg chg="add mod">
          <ac:chgData name="lreed@uni-mainz.de" userId="S::urn:spo:guest#lreed@uni-mainz.de::" providerId="AD" clId="Web-{478494B1-5C10-1971-93B4-19297C9B3924}" dt="2020-12-05T13:41:13.909" v="87" actId="1076"/>
          <ac:picMkLst>
            <pc:docMk/>
            <pc:sldMk cId="371030075" sldId="267"/>
            <ac:picMk id="13" creationId="{BEE20479-42DD-4E84-BBB6-BC243AB40BC4}"/>
          </ac:picMkLst>
        </pc:picChg>
        <pc:picChg chg="mod">
          <ac:chgData name="lreed@uni-mainz.de" userId="S::urn:spo:guest#lreed@uni-mainz.de::" providerId="AD" clId="Web-{478494B1-5C10-1971-93B4-19297C9B3924}" dt="2020-12-05T14:00:09.275" v="461"/>
          <ac:picMkLst>
            <pc:docMk/>
            <pc:sldMk cId="371030075" sldId="267"/>
            <ac:picMk id="112" creationId="{D7314F06-8F81-46D1-A533-2B7D55C2D010}"/>
          </ac:picMkLst>
        </pc:picChg>
        <pc:picChg chg="mod">
          <ac:chgData name="lreed@uni-mainz.de" userId="S::urn:spo:guest#lreed@uni-mainz.de::" providerId="AD" clId="Web-{478494B1-5C10-1971-93B4-19297C9B3924}" dt="2020-12-05T14:00:09.072" v="460"/>
          <ac:picMkLst>
            <pc:docMk/>
            <pc:sldMk cId="371030075" sldId="267"/>
            <ac:picMk id="113" creationId="{E02AD93A-7EEA-4BE8-8BD0-E1F7A38B15A1}"/>
          </ac:picMkLst>
        </pc:picChg>
        <pc:picChg chg="mod">
          <ac:chgData name="lreed@uni-mainz.de" userId="S::urn:spo:guest#lreed@uni-mainz.de::" providerId="AD" clId="Web-{478494B1-5C10-1971-93B4-19297C9B3924}" dt="2020-12-05T14:00:08.666" v="458"/>
          <ac:picMkLst>
            <pc:docMk/>
            <pc:sldMk cId="371030075" sldId="267"/>
            <ac:picMk id="115" creationId="{63429C3E-0F05-49A3-850D-2E5230881E67}"/>
          </ac:picMkLst>
        </pc:picChg>
        <pc:picChg chg="mod">
          <ac:chgData name="lreed@uni-mainz.de" userId="S::urn:spo:guest#lreed@uni-mainz.de::" providerId="AD" clId="Web-{478494B1-5C10-1971-93B4-19297C9B3924}" dt="2020-12-05T14:00:08.463" v="457"/>
          <ac:picMkLst>
            <pc:docMk/>
            <pc:sldMk cId="371030075" sldId="267"/>
            <ac:picMk id="116" creationId="{DB43FB66-5408-47F6-9D34-6638C692C261}"/>
          </ac:picMkLst>
        </pc:picChg>
        <pc:picChg chg="mod">
          <ac:chgData name="lreed@uni-mainz.de" userId="S::urn:spo:guest#lreed@uni-mainz.de::" providerId="AD" clId="Web-{478494B1-5C10-1971-93B4-19297C9B3924}" dt="2020-12-05T14:00:00.791" v="417"/>
          <ac:picMkLst>
            <pc:docMk/>
            <pc:sldMk cId="371030075" sldId="267"/>
            <ac:picMk id="124" creationId="{DBE565C7-EE18-4C7C-A3CB-B91C07991679}"/>
          </ac:picMkLst>
        </pc:picChg>
        <pc:picChg chg="mod">
          <ac:chgData name="lreed@uni-mainz.de" userId="S::urn:spo:guest#lreed@uni-mainz.de::" providerId="AD" clId="Web-{478494B1-5C10-1971-93B4-19297C9B3924}" dt="2020-12-05T14:00:00.588" v="416"/>
          <ac:picMkLst>
            <pc:docMk/>
            <pc:sldMk cId="371030075" sldId="267"/>
            <ac:picMk id="125" creationId="{6DD9990A-9EF1-4428-BD5B-C82623E1C430}"/>
          </ac:picMkLst>
        </pc:picChg>
        <pc:picChg chg="mod">
          <ac:chgData name="lreed@uni-mainz.de" userId="S::urn:spo:guest#lreed@uni-mainz.de::" providerId="AD" clId="Web-{478494B1-5C10-1971-93B4-19297C9B3924}" dt="2020-12-05T14:00:00.978" v="418"/>
          <ac:picMkLst>
            <pc:docMk/>
            <pc:sldMk cId="371030075" sldId="267"/>
            <ac:picMk id="130" creationId="{89073483-323D-4303-9A43-923594992CFC}"/>
          </ac:picMkLst>
        </pc:picChg>
        <pc:picChg chg="mod">
          <ac:chgData name="lreed@uni-mainz.de" userId="S::urn:spo:guest#lreed@uni-mainz.de::" providerId="AD" clId="Web-{478494B1-5C10-1971-93B4-19297C9B3924}" dt="2020-12-05T14:00:04.307" v="436"/>
          <ac:picMkLst>
            <pc:docMk/>
            <pc:sldMk cId="371030075" sldId="267"/>
            <ac:picMk id="148" creationId="{BA4D3253-7388-4808-8587-AE1A06CA9D34}"/>
          </ac:picMkLst>
        </pc:picChg>
        <pc:picChg chg="mod">
          <ac:chgData name="lreed@uni-mainz.de" userId="S::urn:spo:guest#lreed@uni-mainz.de::" providerId="AD" clId="Web-{478494B1-5C10-1971-93B4-19297C9B3924}" dt="2020-12-05T14:00:07.432" v="452"/>
          <ac:picMkLst>
            <pc:docMk/>
            <pc:sldMk cId="371030075" sldId="267"/>
            <ac:picMk id="150" creationId="{5D2F0A4E-78B8-4CFA-9458-95563FCA06A5}"/>
          </ac:picMkLst>
        </pc:picChg>
        <pc:picChg chg="mod">
          <ac:chgData name="lreed@uni-mainz.de" userId="S::urn:spo:guest#lreed@uni-mainz.de::" providerId="AD" clId="Web-{478494B1-5C10-1971-93B4-19297C9B3924}" dt="2020-12-05T14:00:07.229" v="451"/>
          <ac:picMkLst>
            <pc:docMk/>
            <pc:sldMk cId="371030075" sldId="267"/>
            <ac:picMk id="151" creationId="{18675CEF-D995-4DF3-A83B-1B9E76CC40E9}"/>
          </ac:picMkLst>
        </pc:picChg>
        <pc:cxnChg chg="mod">
          <ac:chgData name="lreed@uni-mainz.de" userId="S::urn:spo:guest#lreed@uni-mainz.de::" providerId="AD" clId="Web-{478494B1-5C10-1971-93B4-19297C9B3924}" dt="2020-12-05T14:00:00.166" v="414"/>
          <ac:cxnSpMkLst>
            <pc:docMk/>
            <pc:sldMk cId="371030075" sldId="267"/>
            <ac:cxnSpMk id="127" creationId="{B59B79AC-129C-4592-AD3D-1A52839995F7}"/>
          </ac:cxnSpMkLst>
        </pc:cxnChg>
        <pc:cxnChg chg="mod">
          <ac:chgData name="lreed@uni-mainz.de" userId="S::urn:spo:guest#lreed@uni-mainz.de::" providerId="AD" clId="Web-{478494B1-5C10-1971-93B4-19297C9B3924}" dt="2020-12-05T14:00:01.697" v="422"/>
          <ac:cxnSpMkLst>
            <pc:docMk/>
            <pc:sldMk cId="371030075" sldId="267"/>
            <ac:cxnSpMk id="144" creationId="{3DE0BFBC-21EF-4E73-B3D6-F29419C75A64}"/>
          </ac:cxnSpMkLst>
        </pc:cxnChg>
        <pc:cxnChg chg="mod">
          <ac:chgData name="lreed@uni-mainz.de" userId="S::urn:spo:guest#lreed@uni-mainz.de::" providerId="AD" clId="Web-{478494B1-5C10-1971-93B4-19297C9B3924}" dt="2020-12-05T14:00:01.510" v="421"/>
          <ac:cxnSpMkLst>
            <pc:docMk/>
            <pc:sldMk cId="371030075" sldId="267"/>
            <ac:cxnSpMk id="145" creationId="{A2D99B5A-A3ED-408C-92E0-CB17C7628668}"/>
          </ac:cxnSpMkLst>
        </pc:cxnChg>
        <pc:cxnChg chg="mod">
          <ac:chgData name="lreed@uni-mainz.de" userId="S::urn:spo:guest#lreed@uni-mainz.de::" providerId="AD" clId="Web-{478494B1-5C10-1971-93B4-19297C9B3924}" dt="2020-12-05T14:00:06.854" v="449"/>
          <ac:cxnSpMkLst>
            <pc:docMk/>
            <pc:sldMk cId="371030075" sldId="267"/>
            <ac:cxnSpMk id="153" creationId="{BDBD8D4D-08E5-4523-BDCA-15E97503164B}"/>
          </ac:cxnSpMkLst>
        </pc:cxnChg>
        <pc:cxnChg chg="mod">
          <ac:chgData name="lreed@uni-mainz.de" userId="S::urn:spo:guest#lreed@uni-mainz.de::" providerId="AD" clId="Web-{478494B1-5C10-1971-93B4-19297C9B3924}" dt="2020-12-05T14:00:06.666" v="448"/>
          <ac:cxnSpMkLst>
            <pc:docMk/>
            <pc:sldMk cId="371030075" sldId="267"/>
            <ac:cxnSpMk id="154" creationId="{A0D744FB-0798-4833-A555-B08A82E1679B}"/>
          </ac:cxnSpMkLst>
        </pc:cxn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4BA8E1B-6289-47C6-8761-A42A33457617}" type="datetimeFigureOut">
              <a:rPr lang="en-GB" smtClean="0"/>
              <a:t>06/12/2020</a:t>
            </a:fld>
            <a:endParaRPr lang="en-GB"/>
          </a:p>
        </p:txBody>
      </p:sp>
      <p:sp>
        <p:nvSpPr>
          <p:cNvPr id="4" name="Slide Image Placeholder 3"/>
          <p:cNvSpPr>
            <a:spLocks noGrp="1" noRot="1" noChangeAspect="1"/>
          </p:cNvSpPr>
          <p:nvPr>
            <p:ph type="sldImg" idx="2"/>
          </p:nvPr>
        </p:nvSpPr>
        <p:spPr>
          <a:xfrm>
            <a:off x="2338388" y="1143000"/>
            <a:ext cx="2181225"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67F520D-6C80-4351-8CFF-10B61A594442}" type="slidenum">
              <a:rPr lang="en-GB" smtClean="0"/>
              <a:t>‹#›</a:t>
            </a:fld>
            <a:endParaRPr lang="en-GB"/>
          </a:p>
        </p:txBody>
      </p:sp>
    </p:spTree>
    <p:extLst>
      <p:ext uri="{BB962C8B-B14F-4D97-AF65-F5344CB8AC3E}">
        <p14:creationId xmlns:p14="http://schemas.microsoft.com/office/powerpoint/2010/main" val="29365977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a:solidFill>
                  <a:srgbClr val="C00000"/>
                </a:solidFill>
              </a:rPr>
              <a:t>***INSTRUCTIONS</a:t>
            </a:r>
          </a:p>
          <a:p>
            <a:pPr marL="0" indent="0">
              <a:buNone/>
            </a:pPr>
            <a:endParaRPr lang="en-US"/>
          </a:p>
          <a:p>
            <a:pPr marL="228600" indent="-228600">
              <a:buAutoNum type="arabicPeriod"/>
            </a:pPr>
            <a:r>
              <a:rPr lang="en-US"/>
              <a:t>Choose high-res picture, preferably dark</a:t>
            </a:r>
          </a:p>
          <a:p>
            <a:pPr marL="228600" indent="-228600">
              <a:buAutoNum type="arabicPeriod"/>
            </a:pPr>
            <a:r>
              <a:rPr lang="en-US"/>
              <a:t>Replace</a:t>
            </a:r>
            <a:r>
              <a:rPr lang="en-US" baseline="0"/>
              <a:t> it behind the green and blue blocks</a:t>
            </a:r>
          </a:p>
          <a:p>
            <a:pPr marL="228600" indent="-228600">
              <a:buAutoNum type="arabicPeriod"/>
            </a:pPr>
            <a:endParaRPr lang="en-GB"/>
          </a:p>
        </p:txBody>
      </p:sp>
      <p:sp>
        <p:nvSpPr>
          <p:cNvPr id="4" name="Slide Number Placeholder 3"/>
          <p:cNvSpPr>
            <a:spLocks noGrp="1"/>
          </p:cNvSpPr>
          <p:nvPr>
            <p:ph type="sldNum" sz="quarter" idx="10"/>
          </p:nvPr>
        </p:nvSpPr>
        <p:spPr/>
        <p:txBody>
          <a:bodyPr/>
          <a:lstStyle/>
          <a:p>
            <a:fld id="{967F520D-6C80-4351-8CFF-10B61A594442}" type="slidenum">
              <a:rPr lang="en-GB" smtClean="0"/>
              <a:t>1</a:t>
            </a:fld>
            <a:endParaRPr lang="en-GB"/>
          </a:p>
        </p:txBody>
      </p:sp>
    </p:spTree>
    <p:extLst>
      <p:ext uri="{BB962C8B-B14F-4D97-AF65-F5344CB8AC3E}">
        <p14:creationId xmlns:p14="http://schemas.microsoft.com/office/powerpoint/2010/main" val="26394801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70641" y="7005156"/>
            <a:ext cx="25733931" cy="14902051"/>
          </a:xfrm>
        </p:spPr>
        <p:txBody>
          <a:bodyPr anchor="b"/>
          <a:lstStyle>
            <a:lvl1pPr algn="ctr">
              <a:defRPr sz="19865"/>
            </a:lvl1pPr>
          </a:lstStyle>
          <a:p>
            <a:r>
              <a:rPr lang="en-US"/>
              <a:t>Click to edit Master title style</a:t>
            </a:r>
          </a:p>
        </p:txBody>
      </p:sp>
      <p:sp>
        <p:nvSpPr>
          <p:cNvPr id="3" name="Subtitle 2"/>
          <p:cNvSpPr>
            <a:spLocks noGrp="1"/>
          </p:cNvSpPr>
          <p:nvPr>
            <p:ph type="subTitle" idx="1"/>
          </p:nvPr>
        </p:nvSpPr>
        <p:spPr>
          <a:xfrm>
            <a:off x="3784402" y="22481887"/>
            <a:ext cx="22706410" cy="10334331"/>
          </a:xfrm>
        </p:spPr>
        <p:txBody>
          <a:bodyPr/>
          <a:lstStyle>
            <a:lvl1pPr marL="0" indent="0" algn="ctr">
              <a:buNone/>
              <a:defRPr sz="7946"/>
            </a:lvl1pPr>
            <a:lvl2pPr marL="1513743" indent="0" algn="ctr">
              <a:buNone/>
              <a:defRPr sz="6622"/>
            </a:lvl2pPr>
            <a:lvl3pPr marL="3027487" indent="0" algn="ctr">
              <a:buNone/>
              <a:defRPr sz="5960"/>
            </a:lvl3pPr>
            <a:lvl4pPr marL="4541230" indent="0" algn="ctr">
              <a:buNone/>
              <a:defRPr sz="5297"/>
            </a:lvl4pPr>
            <a:lvl5pPr marL="6054974" indent="0" algn="ctr">
              <a:buNone/>
              <a:defRPr sz="5297"/>
            </a:lvl5pPr>
            <a:lvl6pPr marL="7568717" indent="0" algn="ctr">
              <a:buNone/>
              <a:defRPr sz="5297"/>
            </a:lvl6pPr>
            <a:lvl7pPr marL="9082461" indent="0" algn="ctr">
              <a:buNone/>
              <a:defRPr sz="5297"/>
            </a:lvl7pPr>
            <a:lvl8pPr marL="10596204" indent="0" algn="ctr">
              <a:buNone/>
              <a:defRPr sz="5297"/>
            </a:lvl8pPr>
            <a:lvl9pPr marL="12109948" indent="0" algn="ctr">
              <a:buNone/>
              <a:defRPr sz="5297"/>
            </a:lvl9pPr>
          </a:lstStyle>
          <a:p>
            <a:r>
              <a:rPr lang="en-US"/>
              <a:t>Click to edit Master subtitle style</a:t>
            </a:r>
          </a:p>
        </p:txBody>
      </p:sp>
      <p:sp>
        <p:nvSpPr>
          <p:cNvPr id="4" name="Date Placeholder 3"/>
          <p:cNvSpPr>
            <a:spLocks noGrp="1"/>
          </p:cNvSpPr>
          <p:nvPr>
            <p:ph type="dt" sz="half" idx="10"/>
          </p:nvPr>
        </p:nvSpPr>
        <p:spPr/>
        <p:txBody>
          <a:bodyPr/>
          <a:lstStyle/>
          <a:p>
            <a:fld id="{99002585-486D-46D2-B217-87E81ABDDF16}" type="datetimeFigureOut">
              <a:rPr lang="en-GB" smtClean="0"/>
              <a:t>06/12/2020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A9C2D34-EAC6-4E86-BC25-0B9556B95DB7}" type="slidenum">
              <a:rPr lang="en-GB" smtClean="0"/>
              <a:t>‹#›</a:t>
            </a:fld>
            <a:endParaRPr lang="en-GB"/>
          </a:p>
        </p:txBody>
      </p:sp>
    </p:spTree>
    <p:extLst>
      <p:ext uri="{BB962C8B-B14F-4D97-AF65-F5344CB8AC3E}">
        <p14:creationId xmlns:p14="http://schemas.microsoft.com/office/powerpoint/2010/main" val="1756096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9002585-486D-46D2-B217-87E81ABDDF16}" type="datetimeFigureOut">
              <a:rPr lang="en-GB" smtClean="0"/>
              <a:t>06/12/2020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A9C2D34-EAC6-4E86-BC25-0B9556B95DB7}" type="slidenum">
              <a:rPr lang="en-GB" smtClean="0"/>
              <a:t>‹#›</a:t>
            </a:fld>
            <a:endParaRPr lang="en-GB"/>
          </a:p>
        </p:txBody>
      </p:sp>
    </p:spTree>
    <p:extLst>
      <p:ext uri="{BB962C8B-B14F-4D97-AF65-F5344CB8AC3E}">
        <p14:creationId xmlns:p14="http://schemas.microsoft.com/office/powerpoint/2010/main" val="26692484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1665701" y="2278904"/>
            <a:ext cx="6528093" cy="3627421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081423" y="2278904"/>
            <a:ext cx="19205838" cy="36274211"/>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9002585-486D-46D2-B217-87E81ABDDF16}" type="datetimeFigureOut">
              <a:rPr lang="en-GB" smtClean="0"/>
              <a:t>06/12/2020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A9C2D34-EAC6-4E86-BC25-0B9556B95DB7}" type="slidenum">
              <a:rPr lang="en-GB" smtClean="0"/>
              <a:t>‹#›</a:t>
            </a:fld>
            <a:endParaRPr lang="en-GB"/>
          </a:p>
        </p:txBody>
      </p:sp>
    </p:spTree>
    <p:extLst>
      <p:ext uri="{BB962C8B-B14F-4D97-AF65-F5344CB8AC3E}">
        <p14:creationId xmlns:p14="http://schemas.microsoft.com/office/powerpoint/2010/main" val="19621349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9002585-486D-46D2-B217-87E81ABDDF16}" type="datetimeFigureOut">
              <a:rPr lang="en-GB" smtClean="0"/>
              <a:t>06/12/2020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A9C2D34-EAC6-4E86-BC25-0B9556B95DB7}" type="slidenum">
              <a:rPr lang="en-GB" smtClean="0"/>
              <a:t>‹#›</a:t>
            </a:fld>
            <a:endParaRPr lang="en-GB"/>
          </a:p>
        </p:txBody>
      </p:sp>
    </p:spTree>
    <p:extLst>
      <p:ext uri="{BB962C8B-B14F-4D97-AF65-F5344CB8AC3E}">
        <p14:creationId xmlns:p14="http://schemas.microsoft.com/office/powerpoint/2010/main" val="20210320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65654" y="10671229"/>
            <a:ext cx="26112371" cy="17805173"/>
          </a:xfrm>
        </p:spPr>
        <p:txBody>
          <a:bodyPr anchor="b"/>
          <a:lstStyle>
            <a:lvl1pPr>
              <a:defRPr sz="19865"/>
            </a:lvl1pPr>
          </a:lstStyle>
          <a:p>
            <a:r>
              <a:rPr lang="en-US"/>
              <a:t>Click to edit Master title style</a:t>
            </a:r>
          </a:p>
        </p:txBody>
      </p:sp>
      <p:sp>
        <p:nvSpPr>
          <p:cNvPr id="3" name="Text Placeholder 2"/>
          <p:cNvSpPr>
            <a:spLocks noGrp="1"/>
          </p:cNvSpPr>
          <p:nvPr>
            <p:ph type="body" idx="1"/>
          </p:nvPr>
        </p:nvSpPr>
        <p:spPr>
          <a:xfrm>
            <a:off x="2065654" y="28644846"/>
            <a:ext cx="26112371" cy="9363320"/>
          </a:xfrm>
        </p:spPr>
        <p:txBody>
          <a:bodyPr/>
          <a:lstStyle>
            <a:lvl1pPr marL="0" indent="0">
              <a:buNone/>
              <a:defRPr sz="7946">
                <a:solidFill>
                  <a:schemeClr val="tx1"/>
                </a:solidFill>
              </a:defRPr>
            </a:lvl1pPr>
            <a:lvl2pPr marL="1513743" indent="0">
              <a:buNone/>
              <a:defRPr sz="6622">
                <a:solidFill>
                  <a:schemeClr val="tx1">
                    <a:tint val="75000"/>
                  </a:schemeClr>
                </a:solidFill>
              </a:defRPr>
            </a:lvl2pPr>
            <a:lvl3pPr marL="3027487" indent="0">
              <a:buNone/>
              <a:defRPr sz="5960">
                <a:solidFill>
                  <a:schemeClr val="tx1">
                    <a:tint val="75000"/>
                  </a:schemeClr>
                </a:solidFill>
              </a:defRPr>
            </a:lvl3pPr>
            <a:lvl4pPr marL="4541230" indent="0">
              <a:buNone/>
              <a:defRPr sz="5297">
                <a:solidFill>
                  <a:schemeClr val="tx1">
                    <a:tint val="75000"/>
                  </a:schemeClr>
                </a:solidFill>
              </a:defRPr>
            </a:lvl4pPr>
            <a:lvl5pPr marL="6054974" indent="0">
              <a:buNone/>
              <a:defRPr sz="5297">
                <a:solidFill>
                  <a:schemeClr val="tx1">
                    <a:tint val="75000"/>
                  </a:schemeClr>
                </a:solidFill>
              </a:defRPr>
            </a:lvl5pPr>
            <a:lvl6pPr marL="7568717" indent="0">
              <a:buNone/>
              <a:defRPr sz="5297">
                <a:solidFill>
                  <a:schemeClr val="tx1">
                    <a:tint val="75000"/>
                  </a:schemeClr>
                </a:solidFill>
              </a:defRPr>
            </a:lvl6pPr>
            <a:lvl7pPr marL="9082461" indent="0">
              <a:buNone/>
              <a:defRPr sz="5297">
                <a:solidFill>
                  <a:schemeClr val="tx1">
                    <a:tint val="75000"/>
                  </a:schemeClr>
                </a:solidFill>
              </a:defRPr>
            </a:lvl7pPr>
            <a:lvl8pPr marL="10596204" indent="0">
              <a:buNone/>
              <a:defRPr sz="5297">
                <a:solidFill>
                  <a:schemeClr val="tx1">
                    <a:tint val="75000"/>
                  </a:schemeClr>
                </a:solidFill>
              </a:defRPr>
            </a:lvl8pPr>
            <a:lvl9pPr marL="12109948" indent="0">
              <a:buNone/>
              <a:defRPr sz="5297">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9002585-486D-46D2-B217-87E81ABDDF16}" type="datetimeFigureOut">
              <a:rPr lang="en-GB" smtClean="0"/>
              <a:t>06/12/2020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A9C2D34-EAC6-4E86-BC25-0B9556B95DB7}" type="slidenum">
              <a:rPr lang="en-GB" smtClean="0"/>
              <a:t>‹#›</a:t>
            </a:fld>
            <a:endParaRPr lang="en-GB"/>
          </a:p>
        </p:txBody>
      </p:sp>
    </p:spTree>
    <p:extLst>
      <p:ext uri="{BB962C8B-B14F-4D97-AF65-F5344CB8AC3E}">
        <p14:creationId xmlns:p14="http://schemas.microsoft.com/office/powerpoint/2010/main" val="23883536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081421" y="11394520"/>
            <a:ext cx="12866966" cy="2715859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15326826" y="11394520"/>
            <a:ext cx="12866966" cy="2715859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9002585-486D-46D2-B217-87E81ABDDF16}" type="datetimeFigureOut">
              <a:rPr lang="en-GB" smtClean="0"/>
              <a:t>06/12/2020</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EA9C2D34-EAC6-4E86-BC25-0B9556B95DB7}" type="slidenum">
              <a:rPr lang="en-GB" smtClean="0"/>
              <a:t>‹#›</a:t>
            </a:fld>
            <a:endParaRPr lang="en-GB"/>
          </a:p>
        </p:txBody>
      </p:sp>
    </p:spTree>
    <p:extLst>
      <p:ext uri="{BB962C8B-B14F-4D97-AF65-F5344CB8AC3E}">
        <p14:creationId xmlns:p14="http://schemas.microsoft.com/office/powerpoint/2010/main" val="30345339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085364" y="2278913"/>
            <a:ext cx="26112371" cy="8273416"/>
          </a:xfrm>
        </p:spPr>
        <p:txBody>
          <a:bodyPr/>
          <a:lstStyle/>
          <a:p>
            <a:r>
              <a:rPr lang="en-US"/>
              <a:t>Click to edit Master title style</a:t>
            </a:r>
          </a:p>
        </p:txBody>
      </p:sp>
      <p:sp>
        <p:nvSpPr>
          <p:cNvPr id="3" name="Text Placeholder 2"/>
          <p:cNvSpPr>
            <a:spLocks noGrp="1"/>
          </p:cNvSpPr>
          <p:nvPr>
            <p:ph type="body" idx="1"/>
          </p:nvPr>
        </p:nvSpPr>
        <p:spPr>
          <a:xfrm>
            <a:off x="2085368" y="10492870"/>
            <a:ext cx="12807832" cy="5142393"/>
          </a:xfrm>
        </p:spPr>
        <p:txBody>
          <a:bodyPr anchor="b"/>
          <a:lstStyle>
            <a:lvl1pPr marL="0" indent="0">
              <a:buNone/>
              <a:defRPr sz="7946" b="1"/>
            </a:lvl1pPr>
            <a:lvl2pPr marL="1513743" indent="0">
              <a:buNone/>
              <a:defRPr sz="6622" b="1"/>
            </a:lvl2pPr>
            <a:lvl3pPr marL="3027487" indent="0">
              <a:buNone/>
              <a:defRPr sz="5960" b="1"/>
            </a:lvl3pPr>
            <a:lvl4pPr marL="4541230" indent="0">
              <a:buNone/>
              <a:defRPr sz="5297" b="1"/>
            </a:lvl4pPr>
            <a:lvl5pPr marL="6054974" indent="0">
              <a:buNone/>
              <a:defRPr sz="5297" b="1"/>
            </a:lvl5pPr>
            <a:lvl6pPr marL="7568717" indent="0">
              <a:buNone/>
              <a:defRPr sz="5297" b="1"/>
            </a:lvl6pPr>
            <a:lvl7pPr marL="9082461" indent="0">
              <a:buNone/>
              <a:defRPr sz="5297" b="1"/>
            </a:lvl7pPr>
            <a:lvl8pPr marL="10596204" indent="0">
              <a:buNone/>
              <a:defRPr sz="5297" b="1"/>
            </a:lvl8pPr>
            <a:lvl9pPr marL="12109948" indent="0">
              <a:buNone/>
              <a:defRPr sz="5297" b="1"/>
            </a:lvl9pPr>
          </a:lstStyle>
          <a:p>
            <a:pPr lvl="0"/>
            <a:r>
              <a:rPr lang="en-US"/>
              <a:t>Edit Master text styles</a:t>
            </a:r>
          </a:p>
        </p:txBody>
      </p:sp>
      <p:sp>
        <p:nvSpPr>
          <p:cNvPr id="4" name="Content Placeholder 3"/>
          <p:cNvSpPr>
            <a:spLocks noGrp="1"/>
          </p:cNvSpPr>
          <p:nvPr>
            <p:ph sz="half" idx="2"/>
          </p:nvPr>
        </p:nvSpPr>
        <p:spPr>
          <a:xfrm>
            <a:off x="2085368" y="15635264"/>
            <a:ext cx="12807832" cy="2299711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15326828" y="10492870"/>
            <a:ext cx="12870909" cy="5142393"/>
          </a:xfrm>
        </p:spPr>
        <p:txBody>
          <a:bodyPr anchor="b"/>
          <a:lstStyle>
            <a:lvl1pPr marL="0" indent="0">
              <a:buNone/>
              <a:defRPr sz="7946" b="1"/>
            </a:lvl1pPr>
            <a:lvl2pPr marL="1513743" indent="0">
              <a:buNone/>
              <a:defRPr sz="6622" b="1"/>
            </a:lvl2pPr>
            <a:lvl3pPr marL="3027487" indent="0">
              <a:buNone/>
              <a:defRPr sz="5960" b="1"/>
            </a:lvl3pPr>
            <a:lvl4pPr marL="4541230" indent="0">
              <a:buNone/>
              <a:defRPr sz="5297" b="1"/>
            </a:lvl4pPr>
            <a:lvl5pPr marL="6054974" indent="0">
              <a:buNone/>
              <a:defRPr sz="5297" b="1"/>
            </a:lvl5pPr>
            <a:lvl6pPr marL="7568717" indent="0">
              <a:buNone/>
              <a:defRPr sz="5297" b="1"/>
            </a:lvl6pPr>
            <a:lvl7pPr marL="9082461" indent="0">
              <a:buNone/>
              <a:defRPr sz="5297" b="1"/>
            </a:lvl7pPr>
            <a:lvl8pPr marL="10596204" indent="0">
              <a:buNone/>
              <a:defRPr sz="5297" b="1"/>
            </a:lvl8pPr>
            <a:lvl9pPr marL="12109948" indent="0">
              <a:buNone/>
              <a:defRPr sz="5297" b="1"/>
            </a:lvl9pPr>
          </a:lstStyle>
          <a:p>
            <a:pPr lvl="0"/>
            <a:r>
              <a:rPr lang="en-US"/>
              <a:t>Edit Master text styles</a:t>
            </a:r>
          </a:p>
        </p:txBody>
      </p:sp>
      <p:sp>
        <p:nvSpPr>
          <p:cNvPr id="6" name="Content Placeholder 5"/>
          <p:cNvSpPr>
            <a:spLocks noGrp="1"/>
          </p:cNvSpPr>
          <p:nvPr>
            <p:ph sz="quarter" idx="4"/>
          </p:nvPr>
        </p:nvSpPr>
        <p:spPr>
          <a:xfrm>
            <a:off x="15326828" y="15635264"/>
            <a:ext cx="12870909" cy="2299711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9002585-486D-46D2-B217-87E81ABDDF16}" type="datetimeFigureOut">
              <a:rPr lang="en-GB" smtClean="0"/>
              <a:t>06/12/2020</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EA9C2D34-EAC6-4E86-BC25-0B9556B95DB7}" type="slidenum">
              <a:rPr lang="en-GB" smtClean="0"/>
              <a:t>‹#›</a:t>
            </a:fld>
            <a:endParaRPr lang="en-GB"/>
          </a:p>
        </p:txBody>
      </p:sp>
    </p:spTree>
    <p:extLst>
      <p:ext uri="{BB962C8B-B14F-4D97-AF65-F5344CB8AC3E}">
        <p14:creationId xmlns:p14="http://schemas.microsoft.com/office/powerpoint/2010/main" val="87349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9002585-486D-46D2-B217-87E81ABDDF16}" type="datetimeFigureOut">
              <a:rPr lang="en-GB" smtClean="0"/>
              <a:t>06/12/2020</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EA9C2D34-EAC6-4E86-BC25-0B9556B95DB7}" type="slidenum">
              <a:rPr lang="en-GB" smtClean="0"/>
              <a:t>‹#›</a:t>
            </a:fld>
            <a:endParaRPr lang="en-GB"/>
          </a:p>
        </p:txBody>
      </p:sp>
    </p:spTree>
    <p:extLst>
      <p:ext uri="{BB962C8B-B14F-4D97-AF65-F5344CB8AC3E}">
        <p14:creationId xmlns:p14="http://schemas.microsoft.com/office/powerpoint/2010/main" val="36114164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9002585-486D-46D2-B217-87E81ABDDF16}" type="datetimeFigureOut">
              <a:rPr lang="en-GB" smtClean="0"/>
              <a:t>06/12/2020</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EA9C2D34-EAC6-4E86-BC25-0B9556B95DB7}" type="slidenum">
              <a:rPr lang="en-GB" smtClean="0"/>
              <a:t>‹#›</a:t>
            </a:fld>
            <a:endParaRPr lang="en-GB"/>
          </a:p>
        </p:txBody>
      </p:sp>
    </p:spTree>
    <p:extLst>
      <p:ext uri="{BB962C8B-B14F-4D97-AF65-F5344CB8AC3E}">
        <p14:creationId xmlns:p14="http://schemas.microsoft.com/office/powerpoint/2010/main" val="14312910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085364" y="2853584"/>
            <a:ext cx="9764544" cy="9987545"/>
          </a:xfrm>
        </p:spPr>
        <p:txBody>
          <a:bodyPr anchor="b"/>
          <a:lstStyle>
            <a:lvl1pPr>
              <a:defRPr sz="10595"/>
            </a:lvl1pPr>
          </a:lstStyle>
          <a:p>
            <a:r>
              <a:rPr lang="en-US"/>
              <a:t>Click to edit Master title style</a:t>
            </a:r>
          </a:p>
        </p:txBody>
      </p:sp>
      <p:sp>
        <p:nvSpPr>
          <p:cNvPr id="3" name="Content Placeholder 2"/>
          <p:cNvSpPr>
            <a:spLocks noGrp="1"/>
          </p:cNvSpPr>
          <p:nvPr>
            <p:ph idx="1"/>
          </p:nvPr>
        </p:nvSpPr>
        <p:spPr>
          <a:xfrm>
            <a:off x="12870909" y="6162959"/>
            <a:ext cx="15326827" cy="30418415"/>
          </a:xfrm>
        </p:spPr>
        <p:txBody>
          <a:bodyPr/>
          <a:lstStyle>
            <a:lvl1pPr>
              <a:defRPr sz="10595"/>
            </a:lvl1pPr>
            <a:lvl2pPr>
              <a:defRPr sz="9271"/>
            </a:lvl2pPr>
            <a:lvl3pPr>
              <a:defRPr sz="7946"/>
            </a:lvl3pPr>
            <a:lvl4pPr>
              <a:defRPr sz="6622"/>
            </a:lvl4pPr>
            <a:lvl5pPr>
              <a:defRPr sz="6622"/>
            </a:lvl5pPr>
            <a:lvl6pPr>
              <a:defRPr sz="6622"/>
            </a:lvl6pPr>
            <a:lvl7pPr>
              <a:defRPr sz="6622"/>
            </a:lvl7pPr>
            <a:lvl8pPr>
              <a:defRPr sz="6622"/>
            </a:lvl8pPr>
            <a:lvl9pPr>
              <a:defRPr sz="6622"/>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2085364" y="12841129"/>
            <a:ext cx="9764544" cy="23789780"/>
          </a:xfrm>
        </p:spPr>
        <p:txBody>
          <a:bodyPr/>
          <a:lstStyle>
            <a:lvl1pPr marL="0" indent="0">
              <a:buNone/>
              <a:defRPr sz="5297"/>
            </a:lvl1pPr>
            <a:lvl2pPr marL="1513743" indent="0">
              <a:buNone/>
              <a:defRPr sz="4635"/>
            </a:lvl2pPr>
            <a:lvl3pPr marL="3027487" indent="0">
              <a:buNone/>
              <a:defRPr sz="3973"/>
            </a:lvl3pPr>
            <a:lvl4pPr marL="4541230" indent="0">
              <a:buNone/>
              <a:defRPr sz="3311"/>
            </a:lvl4pPr>
            <a:lvl5pPr marL="6054974" indent="0">
              <a:buNone/>
              <a:defRPr sz="3311"/>
            </a:lvl5pPr>
            <a:lvl6pPr marL="7568717" indent="0">
              <a:buNone/>
              <a:defRPr sz="3311"/>
            </a:lvl6pPr>
            <a:lvl7pPr marL="9082461" indent="0">
              <a:buNone/>
              <a:defRPr sz="3311"/>
            </a:lvl7pPr>
            <a:lvl8pPr marL="10596204" indent="0">
              <a:buNone/>
              <a:defRPr sz="3311"/>
            </a:lvl8pPr>
            <a:lvl9pPr marL="12109948" indent="0">
              <a:buNone/>
              <a:defRPr sz="3311"/>
            </a:lvl9pPr>
          </a:lstStyle>
          <a:p>
            <a:pPr lvl="0"/>
            <a:r>
              <a:rPr lang="en-US"/>
              <a:t>Edit Master text styles</a:t>
            </a:r>
          </a:p>
        </p:txBody>
      </p:sp>
      <p:sp>
        <p:nvSpPr>
          <p:cNvPr id="5" name="Date Placeholder 4"/>
          <p:cNvSpPr>
            <a:spLocks noGrp="1"/>
          </p:cNvSpPr>
          <p:nvPr>
            <p:ph type="dt" sz="half" idx="10"/>
          </p:nvPr>
        </p:nvSpPr>
        <p:spPr/>
        <p:txBody>
          <a:bodyPr/>
          <a:lstStyle/>
          <a:p>
            <a:fld id="{99002585-486D-46D2-B217-87E81ABDDF16}" type="datetimeFigureOut">
              <a:rPr lang="en-GB" smtClean="0"/>
              <a:t>06/12/2020</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EA9C2D34-EAC6-4E86-BC25-0B9556B95DB7}" type="slidenum">
              <a:rPr lang="en-GB" smtClean="0"/>
              <a:t>‹#›</a:t>
            </a:fld>
            <a:endParaRPr lang="en-GB"/>
          </a:p>
        </p:txBody>
      </p:sp>
    </p:spTree>
    <p:extLst>
      <p:ext uri="{BB962C8B-B14F-4D97-AF65-F5344CB8AC3E}">
        <p14:creationId xmlns:p14="http://schemas.microsoft.com/office/powerpoint/2010/main" val="11810260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085364" y="2853584"/>
            <a:ext cx="9764544" cy="9987545"/>
          </a:xfrm>
        </p:spPr>
        <p:txBody>
          <a:bodyPr anchor="b"/>
          <a:lstStyle>
            <a:lvl1pPr>
              <a:defRPr sz="10595"/>
            </a:lvl1pPr>
          </a:lstStyle>
          <a:p>
            <a:r>
              <a:rPr lang="en-US"/>
              <a:t>Click to edit Master title style</a:t>
            </a:r>
          </a:p>
        </p:txBody>
      </p:sp>
      <p:sp>
        <p:nvSpPr>
          <p:cNvPr id="3" name="Picture Placeholder 2"/>
          <p:cNvSpPr>
            <a:spLocks noGrp="1" noChangeAspect="1"/>
          </p:cNvSpPr>
          <p:nvPr>
            <p:ph type="pic" idx="1"/>
          </p:nvPr>
        </p:nvSpPr>
        <p:spPr>
          <a:xfrm>
            <a:off x="12870909" y="6162959"/>
            <a:ext cx="15326827" cy="30418415"/>
          </a:xfrm>
        </p:spPr>
        <p:txBody>
          <a:bodyPr anchor="t"/>
          <a:lstStyle>
            <a:lvl1pPr marL="0" indent="0">
              <a:buNone/>
              <a:defRPr sz="10595"/>
            </a:lvl1pPr>
            <a:lvl2pPr marL="1513743" indent="0">
              <a:buNone/>
              <a:defRPr sz="9271"/>
            </a:lvl2pPr>
            <a:lvl3pPr marL="3027487" indent="0">
              <a:buNone/>
              <a:defRPr sz="7946"/>
            </a:lvl3pPr>
            <a:lvl4pPr marL="4541230" indent="0">
              <a:buNone/>
              <a:defRPr sz="6622"/>
            </a:lvl4pPr>
            <a:lvl5pPr marL="6054974" indent="0">
              <a:buNone/>
              <a:defRPr sz="6622"/>
            </a:lvl5pPr>
            <a:lvl6pPr marL="7568717" indent="0">
              <a:buNone/>
              <a:defRPr sz="6622"/>
            </a:lvl6pPr>
            <a:lvl7pPr marL="9082461" indent="0">
              <a:buNone/>
              <a:defRPr sz="6622"/>
            </a:lvl7pPr>
            <a:lvl8pPr marL="10596204" indent="0">
              <a:buNone/>
              <a:defRPr sz="6622"/>
            </a:lvl8pPr>
            <a:lvl9pPr marL="12109948" indent="0">
              <a:buNone/>
              <a:defRPr sz="6622"/>
            </a:lvl9pPr>
          </a:lstStyle>
          <a:p>
            <a:r>
              <a:rPr lang="en-US"/>
              <a:t>Click icon to add picture</a:t>
            </a:r>
          </a:p>
        </p:txBody>
      </p:sp>
      <p:sp>
        <p:nvSpPr>
          <p:cNvPr id="4" name="Text Placeholder 3"/>
          <p:cNvSpPr>
            <a:spLocks noGrp="1"/>
          </p:cNvSpPr>
          <p:nvPr>
            <p:ph type="body" sz="half" idx="2"/>
          </p:nvPr>
        </p:nvSpPr>
        <p:spPr>
          <a:xfrm>
            <a:off x="2085364" y="12841129"/>
            <a:ext cx="9764544" cy="23789780"/>
          </a:xfrm>
        </p:spPr>
        <p:txBody>
          <a:bodyPr/>
          <a:lstStyle>
            <a:lvl1pPr marL="0" indent="0">
              <a:buNone/>
              <a:defRPr sz="5297"/>
            </a:lvl1pPr>
            <a:lvl2pPr marL="1513743" indent="0">
              <a:buNone/>
              <a:defRPr sz="4635"/>
            </a:lvl2pPr>
            <a:lvl3pPr marL="3027487" indent="0">
              <a:buNone/>
              <a:defRPr sz="3973"/>
            </a:lvl3pPr>
            <a:lvl4pPr marL="4541230" indent="0">
              <a:buNone/>
              <a:defRPr sz="3311"/>
            </a:lvl4pPr>
            <a:lvl5pPr marL="6054974" indent="0">
              <a:buNone/>
              <a:defRPr sz="3311"/>
            </a:lvl5pPr>
            <a:lvl6pPr marL="7568717" indent="0">
              <a:buNone/>
              <a:defRPr sz="3311"/>
            </a:lvl6pPr>
            <a:lvl7pPr marL="9082461" indent="0">
              <a:buNone/>
              <a:defRPr sz="3311"/>
            </a:lvl7pPr>
            <a:lvl8pPr marL="10596204" indent="0">
              <a:buNone/>
              <a:defRPr sz="3311"/>
            </a:lvl8pPr>
            <a:lvl9pPr marL="12109948" indent="0">
              <a:buNone/>
              <a:defRPr sz="3311"/>
            </a:lvl9pPr>
          </a:lstStyle>
          <a:p>
            <a:pPr lvl="0"/>
            <a:r>
              <a:rPr lang="en-US"/>
              <a:t>Edit Master text styles</a:t>
            </a:r>
          </a:p>
        </p:txBody>
      </p:sp>
      <p:sp>
        <p:nvSpPr>
          <p:cNvPr id="5" name="Date Placeholder 4"/>
          <p:cNvSpPr>
            <a:spLocks noGrp="1"/>
          </p:cNvSpPr>
          <p:nvPr>
            <p:ph type="dt" sz="half" idx="10"/>
          </p:nvPr>
        </p:nvSpPr>
        <p:spPr/>
        <p:txBody>
          <a:bodyPr/>
          <a:lstStyle/>
          <a:p>
            <a:fld id="{99002585-486D-46D2-B217-87E81ABDDF16}" type="datetimeFigureOut">
              <a:rPr lang="en-GB" smtClean="0"/>
              <a:t>06/12/2020</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EA9C2D34-EAC6-4E86-BC25-0B9556B95DB7}" type="slidenum">
              <a:rPr lang="en-GB" smtClean="0"/>
              <a:t>‹#›</a:t>
            </a:fld>
            <a:endParaRPr lang="en-GB"/>
          </a:p>
        </p:txBody>
      </p:sp>
    </p:spTree>
    <p:extLst>
      <p:ext uri="{BB962C8B-B14F-4D97-AF65-F5344CB8AC3E}">
        <p14:creationId xmlns:p14="http://schemas.microsoft.com/office/powerpoint/2010/main" val="28247041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81421" y="2278913"/>
            <a:ext cx="26112371" cy="8273416"/>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2081421" y="11394520"/>
            <a:ext cx="26112371" cy="2715859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2081421" y="39672756"/>
            <a:ext cx="6811923" cy="2278904"/>
          </a:xfrm>
          <a:prstGeom prst="rect">
            <a:avLst/>
          </a:prstGeom>
        </p:spPr>
        <p:txBody>
          <a:bodyPr vert="horz" lIns="91440" tIns="45720" rIns="91440" bIns="45720" rtlCol="0" anchor="ctr"/>
          <a:lstStyle>
            <a:lvl1pPr algn="l">
              <a:defRPr sz="3973">
                <a:solidFill>
                  <a:schemeClr val="tx1">
                    <a:tint val="75000"/>
                  </a:schemeClr>
                </a:solidFill>
              </a:defRPr>
            </a:lvl1pPr>
          </a:lstStyle>
          <a:p>
            <a:fld id="{99002585-486D-46D2-B217-87E81ABDDF16}" type="datetimeFigureOut">
              <a:rPr lang="en-GB" smtClean="0"/>
              <a:t>06/12/2020</a:t>
            </a:fld>
            <a:endParaRPr lang="en-GB"/>
          </a:p>
        </p:txBody>
      </p:sp>
      <p:sp>
        <p:nvSpPr>
          <p:cNvPr id="5" name="Footer Placeholder 4"/>
          <p:cNvSpPr>
            <a:spLocks noGrp="1"/>
          </p:cNvSpPr>
          <p:nvPr>
            <p:ph type="ftr" sz="quarter" idx="3"/>
          </p:nvPr>
        </p:nvSpPr>
        <p:spPr>
          <a:xfrm>
            <a:off x="10028665" y="39672756"/>
            <a:ext cx="10217884" cy="2278904"/>
          </a:xfrm>
          <a:prstGeom prst="rect">
            <a:avLst/>
          </a:prstGeom>
        </p:spPr>
        <p:txBody>
          <a:bodyPr vert="horz" lIns="91440" tIns="45720" rIns="91440" bIns="45720" rtlCol="0" anchor="ctr"/>
          <a:lstStyle>
            <a:lvl1pPr algn="ctr">
              <a:defRPr sz="3973">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21381869" y="39672756"/>
            <a:ext cx="6811923" cy="2278904"/>
          </a:xfrm>
          <a:prstGeom prst="rect">
            <a:avLst/>
          </a:prstGeom>
        </p:spPr>
        <p:txBody>
          <a:bodyPr vert="horz" lIns="91440" tIns="45720" rIns="91440" bIns="45720" rtlCol="0" anchor="ctr"/>
          <a:lstStyle>
            <a:lvl1pPr algn="r">
              <a:defRPr sz="3973">
                <a:solidFill>
                  <a:schemeClr val="tx1">
                    <a:tint val="75000"/>
                  </a:schemeClr>
                </a:solidFill>
              </a:defRPr>
            </a:lvl1pPr>
          </a:lstStyle>
          <a:p>
            <a:fld id="{EA9C2D34-EAC6-4E86-BC25-0B9556B95DB7}" type="slidenum">
              <a:rPr lang="en-GB" smtClean="0"/>
              <a:t>‹#›</a:t>
            </a:fld>
            <a:endParaRPr lang="en-GB"/>
          </a:p>
        </p:txBody>
      </p:sp>
    </p:spTree>
    <p:extLst>
      <p:ext uri="{BB962C8B-B14F-4D97-AF65-F5344CB8AC3E}">
        <p14:creationId xmlns:p14="http://schemas.microsoft.com/office/powerpoint/2010/main" val="262931178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3027487" rtl="0" eaLnBrk="1" latinLnBrk="0" hangingPunct="1">
        <a:lnSpc>
          <a:spcPct val="90000"/>
        </a:lnSpc>
        <a:spcBef>
          <a:spcPct val="0"/>
        </a:spcBef>
        <a:buNone/>
        <a:defRPr sz="14568" kern="1200">
          <a:solidFill>
            <a:schemeClr val="tx1"/>
          </a:solidFill>
          <a:latin typeface="+mj-lt"/>
          <a:ea typeface="+mj-ea"/>
          <a:cs typeface="+mj-cs"/>
        </a:defRPr>
      </a:lvl1pPr>
    </p:titleStyle>
    <p:bodyStyle>
      <a:lvl1pPr marL="756872" indent="-756872" algn="l" defTabSz="3027487" rtl="0" eaLnBrk="1" latinLnBrk="0" hangingPunct="1">
        <a:lnSpc>
          <a:spcPct val="90000"/>
        </a:lnSpc>
        <a:spcBef>
          <a:spcPts val="3311"/>
        </a:spcBef>
        <a:buFont typeface="Arial" panose="020B0604020202020204" pitchFamily="34" charset="0"/>
        <a:buChar char="•"/>
        <a:defRPr sz="9271" kern="1200">
          <a:solidFill>
            <a:schemeClr val="tx1"/>
          </a:solidFill>
          <a:latin typeface="+mn-lt"/>
          <a:ea typeface="+mn-ea"/>
          <a:cs typeface="+mn-cs"/>
        </a:defRPr>
      </a:lvl1pPr>
      <a:lvl2pPr marL="2270615" indent="-756872" algn="l" defTabSz="3027487" rtl="0" eaLnBrk="1" latinLnBrk="0" hangingPunct="1">
        <a:lnSpc>
          <a:spcPct val="90000"/>
        </a:lnSpc>
        <a:spcBef>
          <a:spcPts val="1655"/>
        </a:spcBef>
        <a:buFont typeface="Arial" panose="020B0604020202020204" pitchFamily="34" charset="0"/>
        <a:buChar char="•"/>
        <a:defRPr sz="7946" kern="1200">
          <a:solidFill>
            <a:schemeClr val="tx1"/>
          </a:solidFill>
          <a:latin typeface="+mn-lt"/>
          <a:ea typeface="+mn-ea"/>
          <a:cs typeface="+mn-cs"/>
        </a:defRPr>
      </a:lvl2pPr>
      <a:lvl3pPr marL="3784359" indent="-756872" algn="l" defTabSz="3027487" rtl="0" eaLnBrk="1" latinLnBrk="0" hangingPunct="1">
        <a:lnSpc>
          <a:spcPct val="90000"/>
        </a:lnSpc>
        <a:spcBef>
          <a:spcPts val="1655"/>
        </a:spcBef>
        <a:buFont typeface="Arial" panose="020B0604020202020204" pitchFamily="34" charset="0"/>
        <a:buChar char="•"/>
        <a:defRPr sz="6622" kern="1200">
          <a:solidFill>
            <a:schemeClr val="tx1"/>
          </a:solidFill>
          <a:latin typeface="+mn-lt"/>
          <a:ea typeface="+mn-ea"/>
          <a:cs typeface="+mn-cs"/>
        </a:defRPr>
      </a:lvl3pPr>
      <a:lvl4pPr marL="5298102"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4pPr>
      <a:lvl5pPr marL="6811846"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5pPr>
      <a:lvl6pPr marL="8325589"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6pPr>
      <a:lvl7pPr marL="9839333"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7pPr>
      <a:lvl8pPr marL="11353076"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8pPr>
      <a:lvl9pPr marL="12866820"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9pPr>
    </p:bodyStyle>
    <p:otherStyle>
      <a:defPPr>
        <a:defRPr lang="en-US"/>
      </a:defPPr>
      <a:lvl1pPr marL="0" algn="l" defTabSz="3027487" rtl="0" eaLnBrk="1" latinLnBrk="0" hangingPunct="1">
        <a:defRPr sz="5960" kern="1200">
          <a:solidFill>
            <a:schemeClr val="tx1"/>
          </a:solidFill>
          <a:latin typeface="+mn-lt"/>
          <a:ea typeface="+mn-ea"/>
          <a:cs typeface="+mn-cs"/>
        </a:defRPr>
      </a:lvl1pPr>
      <a:lvl2pPr marL="1513743" algn="l" defTabSz="3027487" rtl="0" eaLnBrk="1" latinLnBrk="0" hangingPunct="1">
        <a:defRPr sz="5960" kern="1200">
          <a:solidFill>
            <a:schemeClr val="tx1"/>
          </a:solidFill>
          <a:latin typeface="+mn-lt"/>
          <a:ea typeface="+mn-ea"/>
          <a:cs typeface="+mn-cs"/>
        </a:defRPr>
      </a:lvl2pPr>
      <a:lvl3pPr marL="3027487" algn="l" defTabSz="3027487" rtl="0" eaLnBrk="1" latinLnBrk="0" hangingPunct="1">
        <a:defRPr sz="5960" kern="1200">
          <a:solidFill>
            <a:schemeClr val="tx1"/>
          </a:solidFill>
          <a:latin typeface="+mn-lt"/>
          <a:ea typeface="+mn-ea"/>
          <a:cs typeface="+mn-cs"/>
        </a:defRPr>
      </a:lvl3pPr>
      <a:lvl4pPr marL="4541230" algn="l" defTabSz="3027487" rtl="0" eaLnBrk="1" latinLnBrk="0" hangingPunct="1">
        <a:defRPr sz="5960" kern="1200">
          <a:solidFill>
            <a:schemeClr val="tx1"/>
          </a:solidFill>
          <a:latin typeface="+mn-lt"/>
          <a:ea typeface="+mn-ea"/>
          <a:cs typeface="+mn-cs"/>
        </a:defRPr>
      </a:lvl4pPr>
      <a:lvl5pPr marL="6054974" algn="l" defTabSz="3027487" rtl="0" eaLnBrk="1" latinLnBrk="0" hangingPunct="1">
        <a:defRPr sz="5960" kern="1200">
          <a:solidFill>
            <a:schemeClr val="tx1"/>
          </a:solidFill>
          <a:latin typeface="+mn-lt"/>
          <a:ea typeface="+mn-ea"/>
          <a:cs typeface="+mn-cs"/>
        </a:defRPr>
      </a:lvl5pPr>
      <a:lvl6pPr marL="7568717" algn="l" defTabSz="3027487" rtl="0" eaLnBrk="1" latinLnBrk="0" hangingPunct="1">
        <a:defRPr sz="5960" kern="1200">
          <a:solidFill>
            <a:schemeClr val="tx1"/>
          </a:solidFill>
          <a:latin typeface="+mn-lt"/>
          <a:ea typeface="+mn-ea"/>
          <a:cs typeface="+mn-cs"/>
        </a:defRPr>
      </a:lvl6pPr>
      <a:lvl7pPr marL="9082461" algn="l" defTabSz="3027487" rtl="0" eaLnBrk="1" latinLnBrk="0" hangingPunct="1">
        <a:defRPr sz="5960" kern="1200">
          <a:solidFill>
            <a:schemeClr val="tx1"/>
          </a:solidFill>
          <a:latin typeface="+mn-lt"/>
          <a:ea typeface="+mn-ea"/>
          <a:cs typeface="+mn-cs"/>
        </a:defRPr>
      </a:lvl7pPr>
      <a:lvl8pPr marL="10596204" algn="l" defTabSz="3027487" rtl="0" eaLnBrk="1" latinLnBrk="0" hangingPunct="1">
        <a:defRPr sz="5960" kern="1200">
          <a:solidFill>
            <a:schemeClr val="tx1"/>
          </a:solidFill>
          <a:latin typeface="+mn-lt"/>
          <a:ea typeface="+mn-ea"/>
          <a:cs typeface="+mn-cs"/>
        </a:defRPr>
      </a:lvl8pPr>
      <a:lvl9pPr marL="12109948" algn="l" defTabSz="3027487" rtl="0" eaLnBrk="1" latinLnBrk="0" hangingPunct="1">
        <a:defRPr sz="59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18" Type="http://schemas.openxmlformats.org/officeDocument/2006/relationships/image" Target="../media/image16.png"/><Relationship Id="rId26" Type="http://schemas.openxmlformats.org/officeDocument/2006/relationships/image" Target="../media/image24.png"/><Relationship Id="rId3" Type="http://schemas.openxmlformats.org/officeDocument/2006/relationships/image" Target="../media/image1.jpeg"/><Relationship Id="rId21" Type="http://schemas.openxmlformats.org/officeDocument/2006/relationships/image" Target="../media/image19.png"/><Relationship Id="rId7" Type="http://schemas.openxmlformats.org/officeDocument/2006/relationships/image" Target="../media/image5.png"/><Relationship Id="rId12" Type="http://schemas.openxmlformats.org/officeDocument/2006/relationships/image" Target="../media/image10.png"/><Relationship Id="rId17" Type="http://schemas.openxmlformats.org/officeDocument/2006/relationships/image" Target="../media/image15.png"/><Relationship Id="rId25" Type="http://schemas.openxmlformats.org/officeDocument/2006/relationships/image" Target="../media/image23.jpeg"/><Relationship Id="rId2" Type="http://schemas.openxmlformats.org/officeDocument/2006/relationships/notesSlide" Target="../notesSlides/notesSlide1.xml"/><Relationship Id="rId16" Type="http://schemas.openxmlformats.org/officeDocument/2006/relationships/image" Target="../media/image14.png"/><Relationship Id="rId20" Type="http://schemas.openxmlformats.org/officeDocument/2006/relationships/image" Target="../media/image18.png"/><Relationship Id="rId29"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image" Target="../media/image9.jpeg"/><Relationship Id="rId24" Type="http://schemas.openxmlformats.org/officeDocument/2006/relationships/image" Target="../media/image22.png"/><Relationship Id="rId5" Type="http://schemas.openxmlformats.org/officeDocument/2006/relationships/image" Target="../media/image3.jpeg"/><Relationship Id="rId15" Type="http://schemas.openxmlformats.org/officeDocument/2006/relationships/image" Target="../media/image13.png"/><Relationship Id="rId23" Type="http://schemas.openxmlformats.org/officeDocument/2006/relationships/image" Target="../media/image21.png"/><Relationship Id="rId28" Type="http://schemas.openxmlformats.org/officeDocument/2006/relationships/image" Target="../media/image26.png"/><Relationship Id="rId10" Type="http://schemas.openxmlformats.org/officeDocument/2006/relationships/image" Target="../media/image8.png"/><Relationship Id="rId19" Type="http://schemas.openxmlformats.org/officeDocument/2006/relationships/image" Target="../media/image17.png"/><Relationship Id="rId4" Type="http://schemas.openxmlformats.org/officeDocument/2006/relationships/image" Target="../media/image2.jpeg"/><Relationship Id="rId9" Type="http://schemas.openxmlformats.org/officeDocument/2006/relationships/image" Target="../media/image7.png"/><Relationship Id="rId14" Type="http://schemas.openxmlformats.org/officeDocument/2006/relationships/image" Target="../media/image12.png"/><Relationship Id="rId22" Type="http://schemas.openxmlformats.org/officeDocument/2006/relationships/image" Target="../media/image20.png"/><Relationship Id="rId27"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E264AE7D-19F5-465A-9A96-AA24215BE6C8}"/>
              </a:ext>
            </a:extLst>
          </p:cNvPr>
          <p:cNvPicPr>
            <a:picLocks noChangeAspect="1"/>
          </p:cNvPicPr>
          <p:nvPr/>
        </p:nvPicPr>
        <p:blipFill rotWithShape="1">
          <a:blip r:embed="rId3"/>
          <a:srcRect l="78" t="39" b="13383"/>
          <a:stretch/>
        </p:blipFill>
        <p:spPr>
          <a:xfrm>
            <a:off x="7345" y="0"/>
            <a:ext cx="30291911" cy="39522810"/>
          </a:xfrm>
          <a:prstGeom prst="rect">
            <a:avLst/>
          </a:prstGeom>
        </p:spPr>
      </p:pic>
      <p:sp>
        <p:nvSpPr>
          <p:cNvPr id="10" name="Rectangle 9"/>
          <p:cNvSpPr/>
          <p:nvPr/>
        </p:nvSpPr>
        <p:spPr>
          <a:xfrm>
            <a:off x="2944546" y="1311648"/>
            <a:ext cx="25628161" cy="38089929"/>
          </a:xfrm>
          <a:prstGeom prst="rect">
            <a:avLst/>
          </a:prstGeom>
          <a:solidFill>
            <a:srgbClr val="0064FA">
              <a:alpha val="50196"/>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p:cNvSpPr/>
          <p:nvPr/>
        </p:nvSpPr>
        <p:spPr>
          <a:xfrm>
            <a:off x="2237300" y="0"/>
            <a:ext cx="25628161" cy="38659041"/>
          </a:xfrm>
          <a:prstGeom prst="rect">
            <a:avLst/>
          </a:prstGeom>
          <a:solidFill>
            <a:srgbClr val="048D01">
              <a:alpha val="80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p:cNvSpPr txBox="1"/>
          <p:nvPr/>
        </p:nvSpPr>
        <p:spPr>
          <a:xfrm>
            <a:off x="4200969" y="222691"/>
            <a:ext cx="21017180" cy="3046988"/>
          </a:xfrm>
          <a:prstGeom prst="rect">
            <a:avLst/>
          </a:prstGeom>
          <a:noFill/>
          <a:effectLst>
            <a:softEdge rad="635000"/>
          </a:effectLst>
        </p:spPr>
        <p:txBody>
          <a:bodyPr wrap="square" lIns="91440" tIns="45720" rIns="91440" bIns="45720" rtlCol="0" anchor="t">
            <a:spAutoFit/>
          </a:bodyPr>
          <a:lstStyle/>
          <a:p>
            <a:pPr algn="ctr">
              <a:spcAft>
                <a:spcPts val="600"/>
              </a:spcAft>
            </a:pPr>
            <a:r>
              <a:rPr lang="en-US" sz="9600" b="1" spc="600">
                <a:solidFill>
                  <a:schemeClr val="bg1"/>
                </a:solidFill>
                <a:latin typeface="Calibri"/>
                <a:ea typeface="Tahoma"/>
                <a:cs typeface="Tahoma"/>
              </a:rPr>
              <a:t>WP5: EXPLORING THE LIMITS OF NUCLEAR EXISTENCE</a:t>
            </a:r>
            <a:endParaRPr lang="en-GB" sz="2400">
              <a:solidFill>
                <a:schemeClr val="bg1"/>
              </a:solidFill>
              <a:latin typeface="Calibri"/>
              <a:cs typeface="Calibri"/>
            </a:endParaRPr>
          </a:p>
        </p:txBody>
      </p:sp>
      <p:sp>
        <p:nvSpPr>
          <p:cNvPr id="11" name="Rectangle 10"/>
          <p:cNvSpPr/>
          <p:nvPr/>
        </p:nvSpPr>
        <p:spPr>
          <a:xfrm>
            <a:off x="8435232" y="40842794"/>
            <a:ext cx="17503574" cy="1077218"/>
          </a:xfrm>
          <a:prstGeom prst="rect">
            <a:avLst/>
          </a:prstGeom>
        </p:spPr>
        <p:txBody>
          <a:bodyPr wrap="square">
            <a:spAutoFit/>
          </a:bodyPr>
          <a:lstStyle/>
          <a:p>
            <a:pPr algn="r"/>
            <a:r>
              <a:rPr lang="en-GB" sz="3200">
                <a:latin typeface="Helvetica" panose="020B0604020202020204" pitchFamily="34" charset="0"/>
                <a:cs typeface="Helvetica" panose="020B0604020202020204" pitchFamily="34" charset="0"/>
              </a:rPr>
              <a:t>This Marie Sklodowska-Curie Action (MSCA) Innovative Training Network (ITN) receives funding from the European Union H2020 Framework Programme under grant agreement no. 861198.</a:t>
            </a:r>
          </a:p>
        </p:txBody>
      </p:sp>
      <p:pic>
        <p:nvPicPr>
          <p:cNvPr id="12" name="Picture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6100695" y="40481617"/>
            <a:ext cx="2718431" cy="1799572"/>
          </a:xfrm>
          <a:prstGeom prst="rect">
            <a:avLst/>
          </a:prstGeom>
        </p:spPr>
      </p:pic>
      <p:pic>
        <p:nvPicPr>
          <p:cNvPr id="2" name="Picture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52030" y="39814938"/>
            <a:ext cx="6455664" cy="2773680"/>
          </a:xfrm>
          <a:prstGeom prst="rect">
            <a:avLst/>
          </a:prstGeom>
        </p:spPr>
      </p:pic>
      <p:sp>
        <p:nvSpPr>
          <p:cNvPr id="22" name="Rectangle: Rounded Corners 21">
            <a:extLst>
              <a:ext uri="{FF2B5EF4-FFF2-40B4-BE49-F238E27FC236}">
                <a16:creationId xmlns:a16="http://schemas.microsoft.com/office/drawing/2014/main" id="{0DAC031E-B29F-45A8-BACE-DE604541250D}"/>
              </a:ext>
            </a:extLst>
          </p:cNvPr>
          <p:cNvSpPr/>
          <p:nvPr/>
        </p:nvSpPr>
        <p:spPr>
          <a:xfrm>
            <a:off x="2702796" y="6541146"/>
            <a:ext cx="24719755" cy="3989787"/>
          </a:xfrm>
          <a:prstGeom prst="roundRect">
            <a:avLst/>
          </a:prstGeom>
          <a:ln w="5715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7" name="Rectangle: Rounded Corners 46">
            <a:extLst>
              <a:ext uri="{FF2B5EF4-FFF2-40B4-BE49-F238E27FC236}">
                <a16:creationId xmlns:a16="http://schemas.microsoft.com/office/drawing/2014/main" id="{E29476E7-7B82-4831-8226-DC69920056C6}"/>
              </a:ext>
            </a:extLst>
          </p:cNvPr>
          <p:cNvSpPr/>
          <p:nvPr/>
        </p:nvSpPr>
        <p:spPr>
          <a:xfrm>
            <a:off x="15256654" y="10736894"/>
            <a:ext cx="12171459" cy="10942388"/>
          </a:xfrm>
          <a:prstGeom prst="roundRect">
            <a:avLst/>
          </a:prstGeom>
          <a:ln w="5715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0" name="Rectangle: Rounded Corners 49">
            <a:extLst>
              <a:ext uri="{FF2B5EF4-FFF2-40B4-BE49-F238E27FC236}">
                <a16:creationId xmlns:a16="http://schemas.microsoft.com/office/drawing/2014/main" id="{2A936972-BAF5-4E93-9935-D40D17F5A287}"/>
              </a:ext>
            </a:extLst>
          </p:cNvPr>
          <p:cNvSpPr/>
          <p:nvPr/>
        </p:nvSpPr>
        <p:spPr>
          <a:xfrm>
            <a:off x="2711932" y="21990919"/>
            <a:ext cx="12280436" cy="10942389"/>
          </a:xfrm>
          <a:prstGeom prst="roundRect">
            <a:avLst/>
          </a:prstGeom>
          <a:ln w="5715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3" name="Rectangle: Rounded Corners 52">
            <a:extLst>
              <a:ext uri="{FF2B5EF4-FFF2-40B4-BE49-F238E27FC236}">
                <a16:creationId xmlns:a16="http://schemas.microsoft.com/office/drawing/2014/main" id="{87C2529B-A560-4DB7-947C-6B1EAC58ABFE}"/>
              </a:ext>
            </a:extLst>
          </p:cNvPr>
          <p:cNvSpPr/>
          <p:nvPr/>
        </p:nvSpPr>
        <p:spPr>
          <a:xfrm>
            <a:off x="15263215" y="21990919"/>
            <a:ext cx="12164898" cy="10927558"/>
          </a:xfrm>
          <a:prstGeom prst="roundRect">
            <a:avLst/>
          </a:prstGeom>
          <a:ln w="5715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7" name="TextBox 6">
            <a:extLst>
              <a:ext uri="{FF2B5EF4-FFF2-40B4-BE49-F238E27FC236}">
                <a16:creationId xmlns:a16="http://schemas.microsoft.com/office/drawing/2014/main" id="{0F3359D4-C12C-4341-9DBC-260858782899}"/>
              </a:ext>
            </a:extLst>
          </p:cNvPr>
          <p:cNvSpPr txBox="1"/>
          <p:nvPr/>
        </p:nvSpPr>
        <p:spPr>
          <a:xfrm>
            <a:off x="2995121" y="6533175"/>
            <a:ext cx="24191436" cy="3984407"/>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b="1" dirty="0">
                <a:ea typeface="+mn-lt"/>
                <a:cs typeface="+mn-lt"/>
              </a:rPr>
              <a:t>Objectives of WP5</a:t>
            </a:r>
            <a:endParaRPr lang="en-US" sz="4000" b="1" dirty="0">
              <a:cs typeface="Calibri"/>
            </a:endParaRPr>
          </a:p>
          <a:p>
            <a:pPr marL="571500" indent="-571500">
              <a:spcAft>
                <a:spcPts val="600"/>
              </a:spcAft>
              <a:buFont typeface="Arial"/>
              <a:buChar char="•"/>
            </a:pPr>
            <a:r>
              <a:rPr lang="en-US" sz="4000" dirty="0">
                <a:ea typeface="+mn-lt"/>
                <a:cs typeface="+mn-lt"/>
              </a:rPr>
              <a:t>Optimize actinide sample preparation and characterization techniques for the LISA network</a:t>
            </a:r>
            <a:endParaRPr lang="en-US" sz="4000" dirty="0">
              <a:cs typeface="Calibri"/>
            </a:endParaRPr>
          </a:p>
          <a:p>
            <a:pPr marL="571500" indent="-571500">
              <a:spcAft>
                <a:spcPts val="600"/>
              </a:spcAft>
              <a:buFont typeface="Arial"/>
              <a:buChar char="•"/>
            </a:pPr>
            <a:r>
              <a:rPr lang="en-US" sz="4000" dirty="0">
                <a:ea typeface="+mn-lt"/>
                <a:cs typeface="+mn-lt"/>
              </a:rPr>
              <a:t>Perform laser spectroscopy using highly sensitive techniques on isotopes of both actinide and trans actinide elements with the goal of probing fundamental atomic and nuclear properties and to benchmark state of the art atomic and nuclear theoretical calculations</a:t>
            </a:r>
            <a:endParaRPr lang="en-US" sz="4000" dirty="0">
              <a:cs typeface="Calibri"/>
            </a:endParaRPr>
          </a:p>
          <a:p>
            <a:pPr marL="571500" indent="-571500">
              <a:buFont typeface="Arial"/>
              <a:buChar char="•"/>
            </a:pPr>
            <a:r>
              <a:rPr lang="en-US" sz="4000" dirty="0">
                <a:ea typeface="+mn-lt"/>
                <a:cs typeface="+mn-lt"/>
              </a:rPr>
              <a:t>Characterize and optimize the novel in gas jet spectroscopy technique for final implementation at GANIL S3.</a:t>
            </a:r>
            <a:endParaRPr lang="en-US" sz="4000" dirty="0">
              <a:cs typeface="Calibri"/>
            </a:endParaRPr>
          </a:p>
        </p:txBody>
      </p:sp>
      <p:sp>
        <p:nvSpPr>
          <p:cNvPr id="9" name="TextBox 8">
            <a:extLst>
              <a:ext uri="{FF2B5EF4-FFF2-40B4-BE49-F238E27FC236}">
                <a16:creationId xmlns:a16="http://schemas.microsoft.com/office/drawing/2014/main" id="{09D4E341-59E1-4AEB-B273-3520A47FC187}"/>
              </a:ext>
            </a:extLst>
          </p:cNvPr>
          <p:cNvSpPr txBox="1"/>
          <p:nvPr/>
        </p:nvSpPr>
        <p:spPr>
          <a:xfrm>
            <a:off x="8787759" y="2978947"/>
            <a:ext cx="11630470"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7200">
                <a:solidFill>
                  <a:schemeClr val="bg1"/>
                </a:solidFill>
                <a:cs typeface="Calibri"/>
              </a:rPr>
              <a:t>LISA General Training 1</a:t>
            </a:r>
          </a:p>
        </p:txBody>
      </p:sp>
      <p:sp>
        <p:nvSpPr>
          <p:cNvPr id="99" name="TextBox 98">
            <a:extLst>
              <a:ext uri="{FF2B5EF4-FFF2-40B4-BE49-F238E27FC236}">
                <a16:creationId xmlns:a16="http://schemas.microsoft.com/office/drawing/2014/main" id="{CD9F0DED-0C1C-4B2B-A14A-7C7DF2DCF9EB}"/>
              </a:ext>
            </a:extLst>
          </p:cNvPr>
          <p:cNvSpPr txBox="1"/>
          <p:nvPr/>
        </p:nvSpPr>
        <p:spPr>
          <a:xfrm>
            <a:off x="2242140" y="4168797"/>
            <a:ext cx="25629951" cy="28520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spcAft>
                <a:spcPts val="400"/>
              </a:spcAft>
            </a:pPr>
            <a:r>
              <a:rPr lang="en-US" sz="4800" dirty="0">
                <a:solidFill>
                  <a:schemeClr val="bg1"/>
                </a:solidFill>
                <a:ea typeface="+mn-lt"/>
                <a:cs typeface="+mn-lt"/>
              </a:rPr>
              <a:t>V. </a:t>
            </a:r>
            <a:r>
              <a:rPr lang="en-US" sz="4800" dirty="0" err="1">
                <a:solidFill>
                  <a:schemeClr val="bg1"/>
                </a:solidFill>
                <a:ea typeface="+mn-lt"/>
                <a:cs typeface="+mn-lt"/>
              </a:rPr>
              <a:t>Leask</a:t>
            </a:r>
            <a:r>
              <a:rPr lang="en-US" sz="4800" dirty="0">
                <a:solidFill>
                  <a:schemeClr val="bg1"/>
                </a:solidFill>
                <a:cs typeface="Calibri"/>
              </a:rPr>
              <a:t> </a:t>
            </a:r>
            <a:r>
              <a:rPr lang="en-US" sz="4800" baseline="30000" dirty="0">
                <a:solidFill>
                  <a:schemeClr val="bg1"/>
                </a:solidFill>
                <a:cs typeface="Calibri"/>
              </a:rPr>
              <a:t>1</a:t>
            </a:r>
            <a:r>
              <a:rPr lang="en-US" sz="4800" dirty="0">
                <a:solidFill>
                  <a:schemeClr val="bg1"/>
                </a:solidFill>
                <a:cs typeface="Calibri"/>
              </a:rPr>
              <a:t>, </a:t>
            </a:r>
            <a:r>
              <a:rPr lang="en-US" sz="4800" dirty="0">
                <a:solidFill>
                  <a:schemeClr val="bg1"/>
                </a:solidFill>
                <a:ea typeface="+mn-lt"/>
                <a:cs typeface="+mn-lt"/>
              </a:rPr>
              <a:t>A. Raggio</a:t>
            </a:r>
            <a:r>
              <a:rPr lang="en-US" sz="4800" dirty="0">
                <a:solidFill>
                  <a:schemeClr val="bg1"/>
                </a:solidFill>
                <a:cs typeface="Calibri"/>
              </a:rPr>
              <a:t> </a:t>
            </a:r>
            <a:r>
              <a:rPr lang="en-US" sz="4800" baseline="30000" dirty="0">
                <a:solidFill>
                  <a:schemeClr val="bg1"/>
                </a:solidFill>
                <a:cs typeface="Calibri"/>
              </a:rPr>
              <a:t>2</a:t>
            </a:r>
            <a:r>
              <a:rPr lang="en-US" sz="4800" dirty="0">
                <a:solidFill>
                  <a:schemeClr val="bg1"/>
                </a:solidFill>
                <a:cs typeface="Calibri"/>
              </a:rPr>
              <a:t>, L. E. Reed </a:t>
            </a:r>
            <a:r>
              <a:rPr lang="en-US" sz="4800" baseline="30000" dirty="0">
                <a:solidFill>
                  <a:schemeClr val="bg1"/>
                </a:solidFill>
                <a:cs typeface="Calibri"/>
              </a:rPr>
              <a:t>3</a:t>
            </a:r>
            <a:r>
              <a:rPr lang="en-US" sz="4800" dirty="0">
                <a:solidFill>
                  <a:schemeClr val="bg1"/>
                </a:solidFill>
                <a:cs typeface="Calibri"/>
              </a:rPr>
              <a:t>, J. </a:t>
            </a:r>
            <a:r>
              <a:rPr lang="en-US" sz="4800" dirty="0" err="1">
                <a:solidFill>
                  <a:schemeClr val="bg1"/>
                </a:solidFill>
                <a:cs typeface="Calibri"/>
              </a:rPr>
              <a:t>Warbinek</a:t>
            </a:r>
            <a:r>
              <a:rPr lang="en-US" sz="4800" dirty="0">
                <a:solidFill>
                  <a:schemeClr val="bg1"/>
                </a:solidFill>
                <a:cs typeface="Calibri"/>
              </a:rPr>
              <a:t> </a:t>
            </a:r>
            <a:r>
              <a:rPr lang="en-US" sz="4800" baseline="30000" dirty="0">
                <a:solidFill>
                  <a:schemeClr val="bg1"/>
                </a:solidFill>
                <a:cs typeface="Calibri"/>
              </a:rPr>
              <a:t>4</a:t>
            </a:r>
            <a:endParaRPr lang="en-US" dirty="0">
              <a:solidFill>
                <a:schemeClr val="bg1"/>
              </a:solidFill>
              <a:cs typeface="Calibri" panose="020F0502020204030204"/>
            </a:endParaRPr>
          </a:p>
          <a:p>
            <a:pPr algn="ctr"/>
            <a:r>
              <a:rPr lang="en-US" sz="4000" baseline="30000" dirty="0">
                <a:solidFill>
                  <a:schemeClr val="bg1"/>
                </a:solidFill>
                <a:cs typeface="Calibri"/>
              </a:rPr>
              <a:t>1</a:t>
            </a:r>
            <a:r>
              <a:rPr lang="nl-NL" sz="4000" dirty="0">
                <a:solidFill>
                  <a:schemeClr val="bg1"/>
                </a:solidFill>
                <a:ea typeface="+mn-lt"/>
                <a:cs typeface="+mn-lt"/>
              </a:rPr>
              <a:t>Instituut voor Kern - en Stralingsfysica, KU Leuven</a:t>
            </a:r>
            <a:r>
              <a:rPr lang="nl-NL" sz="4000" dirty="0">
                <a:solidFill>
                  <a:schemeClr val="bg1"/>
                </a:solidFill>
                <a:cs typeface="Calibri"/>
              </a:rPr>
              <a:t>    </a:t>
            </a:r>
            <a:r>
              <a:rPr lang="en-US" sz="4000" baseline="30000" dirty="0">
                <a:solidFill>
                  <a:schemeClr val="bg1"/>
                </a:solidFill>
                <a:cs typeface="Calibri"/>
              </a:rPr>
              <a:t>2</a:t>
            </a:r>
            <a:r>
              <a:rPr lang="en-US" sz="4000" dirty="0">
                <a:solidFill>
                  <a:schemeClr val="bg1"/>
                </a:solidFill>
                <a:ea typeface="+mn-lt"/>
                <a:cs typeface="+mn-lt"/>
              </a:rPr>
              <a:t>Univeristy of </a:t>
            </a:r>
            <a:r>
              <a:rPr lang="en-US" sz="4000" dirty="0" err="1">
                <a:solidFill>
                  <a:schemeClr val="bg1"/>
                </a:solidFill>
                <a:ea typeface="+mn-lt"/>
                <a:cs typeface="+mn-lt"/>
              </a:rPr>
              <a:t>Jyväskylä</a:t>
            </a:r>
            <a:r>
              <a:rPr lang="en-US" sz="4000" dirty="0">
                <a:solidFill>
                  <a:schemeClr val="bg1"/>
                </a:solidFill>
                <a:ea typeface="+mn-lt"/>
                <a:cs typeface="+mn-lt"/>
              </a:rPr>
              <a:t>, Departments of Physics </a:t>
            </a:r>
          </a:p>
          <a:p>
            <a:pPr algn="ctr"/>
            <a:r>
              <a:rPr lang="en-US" sz="4000" baseline="30000" dirty="0">
                <a:solidFill>
                  <a:schemeClr val="bg1"/>
                </a:solidFill>
                <a:ea typeface="+mn-lt"/>
                <a:cs typeface="+mn-lt"/>
              </a:rPr>
              <a:t>3</a:t>
            </a:r>
            <a:r>
              <a:rPr lang="de-DE" sz="4000" dirty="0">
                <a:solidFill>
                  <a:schemeClr val="bg1"/>
                </a:solidFill>
                <a:ea typeface="+mn-lt"/>
                <a:cs typeface="+mn-lt"/>
              </a:rPr>
              <a:t>Institut für Kernchemie, Johannes Gutenberg-Universität Mainz</a:t>
            </a:r>
            <a:r>
              <a:rPr lang="de-DE" sz="4000" dirty="0">
                <a:solidFill>
                  <a:schemeClr val="bg1"/>
                </a:solidFill>
                <a:cs typeface="Calibri"/>
              </a:rPr>
              <a:t>    </a:t>
            </a:r>
            <a:r>
              <a:rPr lang="en-US" sz="4000" baseline="30000" dirty="0">
                <a:solidFill>
                  <a:schemeClr val="bg1"/>
                </a:solidFill>
                <a:cs typeface="Calibri"/>
              </a:rPr>
              <a:t>4</a:t>
            </a:r>
            <a:r>
              <a:rPr lang="de-DE" sz="4000" dirty="0">
                <a:solidFill>
                  <a:schemeClr val="bg1"/>
                </a:solidFill>
                <a:cs typeface="Calibri"/>
              </a:rPr>
              <a:t>GSI </a:t>
            </a:r>
            <a:r>
              <a:rPr lang="de-DE" sz="4000" dirty="0" err="1">
                <a:solidFill>
                  <a:schemeClr val="bg1"/>
                </a:solidFill>
                <a:cs typeface="Calibri"/>
              </a:rPr>
              <a:t>Helmholtzzentrum</a:t>
            </a:r>
            <a:r>
              <a:rPr lang="de-DE" sz="4000" dirty="0">
                <a:solidFill>
                  <a:schemeClr val="bg1"/>
                </a:solidFill>
                <a:cs typeface="Calibri"/>
              </a:rPr>
              <a:t> für Schwerionenforschung GmbH</a:t>
            </a:r>
            <a:endParaRPr lang="en-US" sz="4000" dirty="0">
              <a:solidFill>
                <a:schemeClr val="bg1"/>
              </a:solidFill>
              <a:cs typeface="Calibri"/>
            </a:endParaRPr>
          </a:p>
          <a:p>
            <a:pPr algn="ctr"/>
            <a:endParaRPr lang="en-US" sz="4800" dirty="0">
              <a:solidFill>
                <a:schemeClr val="bg1"/>
              </a:solidFill>
              <a:cs typeface="Calibri"/>
            </a:endParaRPr>
          </a:p>
        </p:txBody>
      </p:sp>
      <p:pic>
        <p:nvPicPr>
          <p:cNvPr id="13" name="Picture 14" descr="A picture containing application&#10;&#10;Description automatically generated">
            <a:extLst>
              <a:ext uri="{FF2B5EF4-FFF2-40B4-BE49-F238E27FC236}">
                <a16:creationId xmlns:a16="http://schemas.microsoft.com/office/drawing/2014/main" id="{BEE20479-42DD-4E84-BBB6-BC243AB40BC4}"/>
              </a:ext>
            </a:extLst>
          </p:cNvPr>
          <p:cNvPicPr>
            <a:picLocks noChangeAspect="1"/>
          </p:cNvPicPr>
          <p:nvPr/>
        </p:nvPicPr>
        <p:blipFill>
          <a:blip r:embed="rId6"/>
          <a:stretch>
            <a:fillRect/>
          </a:stretch>
        </p:blipFill>
        <p:spPr>
          <a:xfrm>
            <a:off x="23501166" y="1884810"/>
            <a:ext cx="2452715" cy="1499184"/>
          </a:xfrm>
          <a:prstGeom prst="rect">
            <a:avLst/>
          </a:prstGeom>
        </p:spPr>
      </p:pic>
      <p:sp>
        <p:nvSpPr>
          <p:cNvPr id="166" name="Rectangle: Rounded Corners 165">
            <a:extLst>
              <a:ext uri="{FF2B5EF4-FFF2-40B4-BE49-F238E27FC236}">
                <a16:creationId xmlns:a16="http://schemas.microsoft.com/office/drawing/2014/main" id="{803A6480-5ABF-4CA6-8C2B-1FEDF22D8962}"/>
              </a:ext>
            </a:extLst>
          </p:cNvPr>
          <p:cNvSpPr/>
          <p:nvPr/>
        </p:nvSpPr>
        <p:spPr>
          <a:xfrm>
            <a:off x="2669175" y="33114278"/>
            <a:ext cx="24649835" cy="1011259"/>
          </a:xfrm>
          <a:prstGeom prst="roundRect">
            <a:avLst/>
          </a:prstGeom>
          <a:ln w="5715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65" name="Rectangle: Rounded Corners 164">
            <a:extLst>
              <a:ext uri="{FF2B5EF4-FFF2-40B4-BE49-F238E27FC236}">
                <a16:creationId xmlns:a16="http://schemas.microsoft.com/office/drawing/2014/main" id="{B665D657-A865-4395-AB51-AAD457DAA87B}"/>
              </a:ext>
            </a:extLst>
          </p:cNvPr>
          <p:cNvSpPr/>
          <p:nvPr/>
        </p:nvSpPr>
        <p:spPr>
          <a:xfrm>
            <a:off x="2669175" y="34286672"/>
            <a:ext cx="24821177" cy="3905224"/>
          </a:xfrm>
          <a:prstGeom prst="roundRect">
            <a:avLst/>
          </a:prstGeom>
          <a:ln w="5715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nvGrpSpPr>
          <p:cNvPr id="70" name="Group 69">
            <a:extLst>
              <a:ext uri="{FF2B5EF4-FFF2-40B4-BE49-F238E27FC236}">
                <a16:creationId xmlns:a16="http://schemas.microsoft.com/office/drawing/2014/main" id="{90558A59-F818-4402-A46C-CAE9E8167C59}"/>
              </a:ext>
            </a:extLst>
          </p:cNvPr>
          <p:cNvGrpSpPr/>
          <p:nvPr/>
        </p:nvGrpSpPr>
        <p:grpSpPr>
          <a:xfrm>
            <a:off x="2769079" y="33181748"/>
            <a:ext cx="24382696" cy="907447"/>
            <a:chOff x="2769079" y="33181748"/>
            <a:chExt cx="24382696" cy="907447"/>
          </a:xfrm>
        </p:grpSpPr>
        <p:pic>
          <p:nvPicPr>
            <p:cNvPr id="108" name="Picture 6" descr="A picture containing icon&#10;&#10;Description automatically generated">
              <a:extLst>
                <a:ext uri="{FF2B5EF4-FFF2-40B4-BE49-F238E27FC236}">
                  <a16:creationId xmlns:a16="http://schemas.microsoft.com/office/drawing/2014/main" id="{4DBE4070-BDCA-4040-9033-1AA6977359DF}"/>
                </a:ext>
              </a:extLst>
            </p:cNvPr>
            <p:cNvPicPr>
              <a:picLocks noChangeAspect="1"/>
            </p:cNvPicPr>
            <p:nvPr/>
          </p:nvPicPr>
          <p:blipFill rotWithShape="1">
            <a:blip r:embed="rId7"/>
            <a:srcRect l="74355" t="5000" r="2124" b="50000"/>
            <a:stretch/>
          </p:blipFill>
          <p:spPr>
            <a:xfrm>
              <a:off x="23673711" y="33209797"/>
              <a:ext cx="3478064" cy="812034"/>
            </a:xfrm>
            <a:prstGeom prst="rect">
              <a:avLst/>
            </a:prstGeom>
          </p:spPr>
        </p:pic>
        <p:pic>
          <p:nvPicPr>
            <p:cNvPr id="100" name="Picture 6" descr="A picture containing icon&#10;&#10;Description automatically generated">
              <a:extLst>
                <a:ext uri="{FF2B5EF4-FFF2-40B4-BE49-F238E27FC236}">
                  <a16:creationId xmlns:a16="http://schemas.microsoft.com/office/drawing/2014/main" id="{B0EA577E-6ED3-49CD-A046-C6320712901F}"/>
                </a:ext>
              </a:extLst>
            </p:cNvPr>
            <p:cNvPicPr>
              <a:picLocks noChangeAspect="1"/>
            </p:cNvPicPr>
            <p:nvPr/>
          </p:nvPicPr>
          <p:blipFill rotWithShape="1">
            <a:blip r:embed="rId7"/>
            <a:srcRect l="500" t="4832" r="75266" b="51598"/>
            <a:stretch/>
          </p:blipFill>
          <p:spPr>
            <a:xfrm>
              <a:off x="9479457" y="33253557"/>
              <a:ext cx="3583466" cy="786244"/>
            </a:xfrm>
            <a:prstGeom prst="rect">
              <a:avLst/>
            </a:prstGeom>
          </p:spPr>
        </p:pic>
        <p:pic>
          <p:nvPicPr>
            <p:cNvPr id="101" name="Picture 6" descr="A picture containing icon&#10;&#10;Description automatically generated">
              <a:extLst>
                <a:ext uri="{FF2B5EF4-FFF2-40B4-BE49-F238E27FC236}">
                  <a16:creationId xmlns:a16="http://schemas.microsoft.com/office/drawing/2014/main" id="{2341B03B-7BA0-4CB9-A951-2A5871D5A1B3}"/>
                </a:ext>
              </a:extLst>
            </p:cNvPr>
            <p:cNvPicPr>
              <a:picLocks noChangeAspect="1"/>
            </p:cNvPicPr>
            <p:nvPr/>
          </p:nvPicPr>
          <p:blipFill rotWithShape="1">
            <a:blip r:embed="rId7"/>
            <a:srcRect l="21538" t="42284" r="52205" b="12716"/>
            <a:stretch/>
          </p:blipFill>
          <p:spPr>
            <a:xfrm>
              <a:off x="2769079" y="33181748"/>
              <a:ext cx="3882701" cy="811976"/>
            </a:xfrm>
            <a:prstGeom prst="rect">
              <a:avLst/>
            </a:prstGeom>
          </p:spPr>
        </p:pic>
        <p:pic>
          <p:nvPicPr>
            <p:cNvPr id="18" name="Picture 6" descr="A picture containing icon&#10;&#10;Description automatically generated">
              <a:extLst>
                <a:ext uri="{FF2B5EF4-FFF2-40B4-BE49-F238E27FC236}">
                  <a16:creationId xmlns:a16="http://schemas.microsoft.com/office/drawing/2014/main" id="{6E92B5F2-9430-4C21-AA2B-E1B7C2D27C06}"/>
                </a:ext>
              </a:extLst>
            </p:cNvPr>
            <p:cNvPicPr>
              <a:picLocks noChangeAspect="1"/>
            </p:cNvPicPr>
            <p:nvPr/>
          </p:nvPicPr>
          <p:blipFill rotWithShape="1">
            <a:blip r:embed="rId7"/>
            <a:srcRect l="47344" t="7500" r="24734" b="46250"/>
            <a:stretch/>
          </p:blipFill>
          <p:spPr>
            <a:xfrm>
              <a:off x="16024986" y="33254605"/>
              <a:ext cx="4128624" cy="834590"/>
            </a:xfrm>
            <a:prstGeom prst="rect">
              <a:avLst/>
            </a:prstGeom>
          </p:spPr>
        </p:pic>
        <p:pic>
          <p:nvPicPr>
            <p:cNvPr id="102" name="Picture 6" descr="A picture containing icon&#10;&#10;Description automatically generated">
              <a:extLst>
                <a:ext uri="{FF2B5EF4-FFF2-40B4-BE49-F238E27FC236}">
                  <a16:creationId xmlns:a16="http://schemas.microsoft.com/office/drawing/2014/main" id="{2735F09D-CF74-456A-972C-5315068266FB}"/>
                </a:ext>
              </a:extLst>
            </p:cNvPr>
            <p:cNvPicPr>
              <a:picLocks noChangeAspect="1"/>
            </p:cNvPicPr>
            <p:nvPr/>
          </p:nvPicPr>
          <p:blipFill rotWithShape="1">
            <a:blip r:embed="rId7"/>
            <a:srcRect l="1144" t="45411" r="79084" b="14815"/>
            <a:stretch/>
          </p:blipFill>
          <p:spPr>
            <a:xfrm>
              <a:off x="6583643" y="33231488"/>
              <a:ext cx="2907383" cy="717686"/>
            </a:xfrm>
            <a:prstGeom prst="rect">
              <a:avLst/>
            </a:prstGeom>
          </p:spPr>
        </p:pic>
        <p:pic>
          <p:nvPicPr>
            <p:cNvPr id="103" name="Picture 6" descr="A picture containing icon&#10;&#10;Description automatically generated">
              <a:extLst>
                <a:ext uri="{FF2B5EF4-FFF2-40B4-BE49-F238E27FC236}">
                  <a16:creationId xmlns:a16="http://schemas.microsoft.com/office/drawing/2014/main" id="{EEECCCEB-636B-422C-AFE8-F88093561471}"/>
                </a:ext>
              </a:extLst>
            </p:cNvPr>
            <p:cNvPicPr>
              <a:picLocks noChangeAspect="1"/>
            </p:cNvPicPr>
            <p:nvPr/>
          </p:nvPicPr>
          <p:blipFill rotWithShape="1">
            <a:blip r:embed="rId7"/>
            <a:srcRect l="47424" t="43750" r="27879" b="11250"/>
            <a:stretch/>
          </p:blipFill>
          <p:spPr>
            <a:xfrm>
              <a:off x="20067296" y="33185704"/>
              <a:ext cx="3651884" cy="811975"/>
            </a:xfrm>
            <a:prstGeom prst="rect">
              <a:avLst/>
            </a:prstGeom>
          </p:spPr>
        </p:pic>
        <p:pic>
          <p:nvPicPr>
            <p:cNvPr id="167" name="Picture 6" descr="A picture containing icon&#10;&#10;Description automatically generated">
              <a:extLst>
                <a:ext uri="{FF2B5EF4-FFF2-40B4-BE49-F238E27FC236}">
                  <a16:creationId xmlns:a16="http://schemas.microsoft.com/office/drawing/2014/main" id="{8434C01C-8FD7-41A3-8181-969D6CA1D1D4}"/>
                </a:ext>
              </a:extLst>
            </p:cNvPr>
            <p:cNvPicPr>
              <a:picLocks noChangeAspect="1"/>
            </p:cNvPicPr>
            <p:nvPr/>
          </p:nvPicPr>
          <p:blipFill rotWithShape="1">
            <a:blip r:embed="rId7"/>
            <a:srcRect l="24583" t="2280" r="53672" b="55914"/>
            <a:stretch/>
          </p:blipFill>
          <p:spPr>
            <a:xfrm>
              <a:off x="12863211" y="33250638"/>
              <a:ext cx="3215613" cy="754423"/>
            </a:xfrm>
            <a:prstGeom prst="rect">
              <a:avLst/>
            </a:prstGeom>
          </p:spPr>
        </p:pic>
      </p:grpSp>
      <p:sp>
        <p:nvSpPr>
          <p:cNvPr id="168" name="TextBox 167">
            <a:extLst>
              <a:ext uri="{FF2B5EF4-FFF2-40B4-BE49-F238E27FC236}">
                <a16:creationId xmlns:a16="http://schemas.microsoft.com/office/drawing/2014/main" id="{26777144-6F09-4880-96BE-D92422469A45}"/>
              </a:ext>
            </a:extLst>
          </p:cNvPr>
          <p:cNvSpPr txBox="1"/>
          <p:nvPr/>
        </p:nvSpPr>
        <p:spPr>
          <a:xfrm>
            <a:off x="2951415" y="34404454"/>
            <a:ext cx="24191436" cy="4585871"/>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b="1" dirty="0" smtClean="0">
                <a:ea typeface="+mn-lt"/>
                <a:cs typeface="+mn-lt"/>
              </a:rPr>
              <a:t>References</a:t>
            </a:r>
            <a:endParaRPr lang="en-US" sz="3200" b="1" dirty="0">
              <a:cs typeface="Calibri"/>
            </a:endParaRPr>
          </a:p>
          <a:p>
            <a:pPr marL="457200" indent="-457200">
              <a:buAutoNum type="arabicPeriod"/>
            </a:pPr>
            <a:r>
              <a:rPr lang="en-US" sz="2000" dirty="0" err="1">
                <a:ea typeface="+mn-lt"/>
                <a:cs typeface="+mn-lt"/>
              </a:rPr>
              <a:t>Vascon</a:t>
            </a:r>
            <a:r>
              <a:rPr lang="en-US" sz="2000" dirty="0">
                <a:ea typeface="+mn-lt"/>
                <a:cs typeface="+mn-lt"/>
              </a:rPr>
              <a:t>, A. et </a:t>
            </a:r>
            <a:r>
              <a:rPr lang="en-US" sz="2000" dirty="0" smtClean="0">
                <a:ea typeface="+mn-lt"/>
                <a:cs typeface="+mn-lt"/>
              </a:rPr>
              <a:t>al., </a:t>
            </a:r>
            <a:r>
              <a:rPr lang="en-US" sz="2000" i="1" dirty="0" err="1" smtClean="0">
                <a:ea typeface="+mn-lt"/>
                <a:cs typeface="+mn-lt"/>
              </a:rPr>
              <a:t>Nucl</a:t>
            </a:r>
            <a:r>
              <a:rPr lang="en-US" sz="2000" i="1" dirty="0" smtClean="0">
                <a:ea typeface="+mn-lt"/>
                <a:cs typeface="+mn-lt"/>
              </a:rPr>
              <a:t>. Instr. </a:t>
            </a:r>
            <a:r>
              <a:rPr lang="en-US" sz="2000" i="1" dirty="0">
                <a:ea typeface="+mn-lt"/>
                <a:cs typeface="+mn-lt"/>
              </a:rPr>
              <a:t>Meth. Phys. Res. Sect. A, </a:t>
            </a:r>
            <a:r>
              <a:rPr lang="en-US" sz="2000" dirty="0">
                <a:ea typeface="+mn-lt"/>
                <a:cs typeface="+mn-lt"/>
              </a:rPr>
              <a:t>696, (</a:t>
            </a:r>
            <a:r>
              <a:rPr lang="en-US" sz="2000" b="1" dirty="0">
                <a:ea typeface="+mn-lt"/>
                <a:cs typeface="+mn-lt"/>
              </a:rPr>
              <a:t>2012</a:t>
            </a:r>
            <a:r>
              <a:rPr lang="en-US" sz="2000" dirty="0">
                <a:ea typeface="+mn-lt"/>
                <a:cs typeface="+mn-lt"/>
              </a:rPr>
              <a:t>), 180-191.</a:t>
            </a:r>
            <a:endParaRPr lang="en-US" sz="2000" dirty="0">
              <a:cs typeface="Calibri"/>
            </a:endParaRPr>
          </a:p>
          <a:p>
            <a:pPr marL="457200" indent="-457200">
              <a:buAutoNum type="arabicPeriod"/>
            </a:pPr>
            <a:r>
              <a:rPr lang="en-US" sz="2000" dirty="0">
                <a:ea typeface="+mn-lt"/>
                <a:cs typeface="+mn-lt"/>
              </a:rPr>
              <a:t>Haas, R. et al., </a:t>
            </a:r>
            <a:r>
              <a:rPr lang="en-US" sz="2000" i="1" dirty="0" err="1">
                <a:ea typeface="+mn-lt"/>
                <a:cs typeface="+mn-lt"/>
              </a:rPr>
              <a:t>Nucl</a:t>
            </a:r>
            <a:r>
              <a:rPr lang="en-US" sz="2000" i="1" dirty="0">
                <a:ea typeface="+mn-lt"/>
                <a:cs typeface="+mn-lt"/>
              </a:rPr>
              <a:t>. Instr. Meth. Phys. Res. Sect. A, </a:t>
            </a:r>
            <a:r>
              <a:rPr lang="en-US" sz="2000" dirty="0">
                <a:ea typeface="+mn-lt"/>
                <a:cs typeface="+mn-lt"/>
              </a:rPr>
              <a:t>874, (</a:t>
            </a:r>
            <a:r>
              <a:rPr lang="en-US" sz="2000" b="1" dirty="0">
                <a:ea typeface="+mn-lt"/>
                <a:cs typeface="+mn-lt"/>
              </a:rPr>
              <a:t>2017</a:t>
            </a:r>
            <a:r>
              <a:rPr lang="en-US" sz="2000" dirty="0">
                <a:ea typeface="+mn-lt"/>
                <a:cs typeface="+mn-lt"/>
              </a:rPr>
              <a:t>), 43-49.</a:t>
            </a:r>
            <a:endParaRPr lang="en-US" sz="2000" dirty="0">
              <a:cs typeface="Calibri"/>
            </a:endParaRPr>
          </a:p>
          <a:p>
            <a:pPr marL="457200" indent="-457200">
              <a:buAutoNum type="arabicPeriod"/>
            </a:pPr>
            <a:r>
              <a:rPr lang="en-US" sz="2000" dirty="0" err="1">
                <a:ea typeface="+mn-lt"/>
                <a:cs typeface="+mn-lt"/>
              </a:rPr>
              <a:t>Düllmann</a:t>
            </a:r>
            <a:r>
              <a:rPr lang="en-US" sz="2000" dirty="0">
                <a:ea typeface="+mn-lt"/>
                <a:cs typeface="+mn-lt"/>
              </a:rPr>
              <a:t>, C., </a:t>
            </a:r>
            <a:r>
              <a:rPr lang="en-US" sz="2000" i="1" dirty="0">
                <a:ea typeface="+mn-lt"/>
                <a:cs typeface="+mn-lt"/>
              </a:rPr>
              <a:t>Actinide Sample Production At Mainz University For Applications In Chemistry And Physics Research, </a:t>
            </a:r>
            <a:r>
              <a:rPr lang="en-US" sz="2000" b="1" dirty="0">
                <a:ea typeface="+mn-lt"/>
                <a:cs typeface="+mn-lt"/>
              </a:rPr>
              <a:t>(2018)</a:t>
            </a:r>
            <a:r>
              <a:rPr lang="en-US" sz="2000" dirty="0">
                <a:ea typeface="+mn-lt"/>
                <a:cs typeface="+mn-lt"/>
              </a:rPr>
              <a:t>.</a:t>
            </a:r>
            <a:endParaRPr lang="en-US" sz="2000" dirty="0">
              <a:cs typeface="Calibri"/>
            </a:endParaRPr>
          </a:p>
          <a:p>
            <a:pPr marL="457200" indent="-457200">
              <a:buAutoNum type="arabicPeriod"/>
            </a:pPr>
            <a:r>
              <a:rPr lang="en-US" sz="2000" dirty="0" err="1">
                <a:ea typeface="+mn-lt"/>
                <a:cs typeface="+mn-lt"/>
              </a:rPr>
              <a:t>BioFluidix</a:t>
            </a:r>
            <a:r>
              <a:rPr lang="en-US" sz="2000" dirty="0">
                <a:ea typeface="+mn-lt"/>
                <a:cs typeface="+mn-lt"/>
              </a:rPr>
              <a:t> GmbH. </a:t>
            </a:r>
            <a:r>
              <a:rPr lang="en-US" sz="2000" dirty="0" err="1">
                <a:ea typeface="+mn-lt"/>
                <a:cs typeface="+mn-lt"/>
              </a:rPr>
              <a:t>PipeJet</a:t>
            </a:r>
            <a:r>
              <a:rPr lang="en-US" sz="2000" dirty="0">
                <a:ea typeface="+mn-lt"/>
                <a:cs typeface="+mn-lt"/>
              </a:rPr>
              <a:t> P9 </a:t>
            </a:r>
            <a:r>
              <a:rPr lang="en-US" sz="2000" dirty="0" err="1">
                <a:ea typeface="+mn-lt"/>
                <a:cs typeface="+mn-lt"/>
              </a:rPr>
              <a:t>Nanodispenser</a:t>
            </a:r>
            <a:r>
              <a:rPr lang="en-US" sz="2000" dirty="0">
                <a:ea typeface="+mn-lt"/>
                <a:cs typeface="+mn-lt"/>
              </a:rPr>
              <a:t> Datasheet, 2014.</a:t>
            </a:r>
            <a:endParaRPr lang="en-US" sz="2000" dirty="0">
              <a:cs typeface="Calibri"/>
            </a:endParaRPr>
          </a:p>
          <a:p>
            <a:pPr marL="457200" indent="-457200">
              <a:buAutoNum type="arabicPeriod"/>
            </a:pPr>
            <a:r>
              <a:rPr lang="en-US" sz="2000" dirty="0" err="1">
                <a:ea typeface="+mn-lt"/>
                <a:cs typeface="+mn-lt"/>
              </a:rPr>
              <a:t>Eberhardt</a:t>
            </a:r>
            <a:r>
              <a:rPr lang="en-US" sz="2000" dirty="0">
                <a:ea typeface="+mn-lt"/>
                <a:cs typeface="+mn-lt"/>
              </a:rPr>
              <a:t>, K. et al., </a:t>
            </a:r>
            <a:r>
              <a:rPr lang="en-US" sz="2000" i="1" dirty="0">
                <a:ea typeface="+mn-lt"/>
                <a:cs typeface="+mn-lt"/>
              </a:rPr>
              <a:t>AIP Conf. Proc.,</a:t>
            </a:r>
            <a:r>
              <a:rPr lang="en-US" sz="2000" dirty="0">
                <a:ea typeface="+mn-lt"/>
                <a:cs typeface="+mn-lt"/>
              </a:rPr>
              <a:t> 1962, (</a:t>
            </a:r>
            <a:r>
              <a:rPr lang="en-US" sz="2000" b="1" dirty="0">
                <a:ea typeface="+mn-lt"/>
                <a:cs typeface="+mn-lt"/>
              </a:rPr>
              <a:t>2018)</a:t>
            </a:r>
            <a:r>
              <a:rPr lang="en-US" sz="2000" dirty="0">
                <a:ea typeface="+mn-lt"/>
                <a:cs typeface="+mn-lt"/>
              </a:rPr>
              <a:t>,</a:t>
            </a:r>
            <a:r>
              <a:rPr lang="en-US" sz="2000" i="1" dirty="0">
                <a:ea typeface="+mn-lt"/>
                <a:cs typeface="+mn-lt"/>
              </a:rPr>
              <a:t> </a:t>
            </a:r>
            <a:r>
              <a:rPr lang="en-US" sz="2000" dirty="0">
                <a:ea typeface="+mn-lt"/>
                <a:cs typeface="+mn-lt"/>
              </a:rPr>
              <a:t>030009:1-8</a:t>
            </a:r>
            <a:r>
              <a:rPr lang="en-US" sz="2000" dirty="0" smtClean="0">
                <a:ea typeface="+mn-lt"/>
                <a:cs typeface="+mn-lt"/>
              </a:rPr>
              <a:t>.</a:t>
            </a:r>
          </a:p>
          <a:p>
            <a:pPr marL="457200" indent="-457200">
              <a:buAutoNum type="arabicPeriod"/>
            </a:pPr>
            <a:endParaRPr lang="en-US" sz="2000" dirty="0">
              <a:ea typeface="+mn-lt"/>
              <a:cs typeface="+mn-lt"/>
            </a:endParaRPr>
          </a:p>
          <a:p>
            <a:r>
              <a:rPr lang="en-US" sz="2000" dirty="0" smtClean="0">
                <a:ea typeface="+mn-lt"/>
                <a:cs typeface="+mn-lt"/>
              </a:rPr>
              <a:t>A1 </a:t>
            </a:r>
            <a:r>
              <a:rPr lang="fi-FI" sz="2000" dirty="0"/>
              <a:t>Pohjalainen, </a:t>
            </a:r>
            <a:r>
              <a:rPr lang="fi-FI" sz="2000" dirty="0" smtClean="0"/>
              <a:t>I. </a:t>
            </a:r>
            <a:r>
              <a:rPr lang="fi-FI" sz="2000" dirty="0"/>
              <a:t>et </a:t>
            </a:r>
            <a:r>
              <a:rPr lang="fi-FI" sz="2000" dirty="0" smtClean="0"/>
              <a:t>al., </a:t>
            </a:r>
            <a:r>
              <a:rPr lang="fi-FI" sz="2000" dirty="0"/>
              <a:t> </a:t>
            </a:r>
            <a:r>
              <a:rPr lang="fi-FI" sz="2000" i="1" dirty="0" err="1" smtClean="0"/>
              <a:t>Nucl</a:t>
            </a:r>
            <a:r>
              <a:rPr lang="fi-FI" sz="2000" i="1" dirty="0" smtClean="0"/>
              <a:t>. Instr. </a:t>
            </a:r>
            <a:r>
              <a:rPr lang="fi-FI" sz="2000" i="1" dirty="0" err="1" smtClean="0"/>
              <a:t>Meth</a:t>
            </a:r>
            <a:r>
              <a:rPr lang="fi-FI" sz="2000" i="1" dirty="0" smtClean="0"/>
              <a:t>. </a:t>
            </a:r>
            <a:r>
              <a:rPr lang="fi-FI" sz="2000" i="1" dirty="0" err="1" smtClean="0"/>
              <a:t>Phys</a:t>
            </a:r>
            <a:r>
              <a:rPr lang="fi-FI" sz="2000" i="1" dirty="0" smtClean="0"/>
              <a:t>. Res. </a:t>
            </a:r>
            <a:r>
              <a:rPr lang="fi-FI" sz="2000" i="1" dirty="0" err="1" smtClean="0"/>
              <a:t>Sect</a:t>
            </a:r>
            <a:r>
              <a:rPr lang="fi-FI" sz="2000" i="1" dirty="0" smtClean="0"/>
              <a:t>. B, </a:t>
            </a:r>
            <a:r>
              <a:rPr lang="fi-FI" sz="2000" dirty="0" smtClean="0"/>
              <a:t>376, </a:t>
            </a:r>
            <a:r>
              <a:rPr lang="fi-FI" sz="2000" dirty="0"/>
              <a:t>(2016</a:t>
            </a:r>
            <a:r>
              <a:rPr lang="fi-FI" sz="2000" dirty="0" smtClean="0"/>
              <a:t>), 233-239.</a:t>
            </a:r>
          </a:p>
          <a:p>
            <a:r>
              <a:rPr lang="en-US" sz="2000" dirty="0" smtClean="0"/>
              <a:t>A2 </a:t>
            </a:r>
            <a:r>
              <a:rPr lang="en-US" sz="2000" dirty="0"/>
              <a:t>Tomita, </a:t>
            </a:r>
            <a:r>
              <a:rPr lang="en-US" sz="2000" dirty="0" smtClean="0"/>
              <a:t>H. </a:t>
            </a:r>
            <a:r>
              <a:rPr lang="en-US" sz="2000" dirty="0"/>
              <a:t>et al</a:t>
            </a:r>
            <a:r>
              <a:rPr lang="en-US" sz="2000" dirty="0" smtClean="0"/>
              <a:t>., </a:t>
            </a:r>
            <a:r>
              <a:rPr lang="en-US" sz="2000" i="1" dirty="0" err="1" smtClean="0"/>
              <a:t>Prog</a:t>
            </a:r>
            <a:r>
              <a:rPr lang="en-US" sz="2000" i="1" dirty="0" smtClean="0"/>
              <a:t>.  </a:t>
            </a:r>
            <a:r>
              <a:rPr lang="en-US" sz="2000" i="1" dirty="0" err="1" smtClean="0"/>
              <a:t>Nucl</a:t>
            </a:r>
            <a:r>
              <a:rPr lang="en-US" sz="2000" i="1" dirty="0" smtClean="0"/>
              <a:t>. Sci. tech. , </a:t>
            </a:r>
            <a:r>
              <a:rPr lang="en-US" sz="2000" dirty="0" smtClean="0"/>
              <a:t>5 </a:t>
            </a:r>
            <a:r>
              <a:rPr lang="en-US" sz="2000" dirty="0"/>
              <a:t>(2018</a:t>
            </a:r>
            <a:r>
              <a:rPr lang="en-US" sz="2000" dirty="0" smtClean="0"/>
              <a:t>).</a:t>
            </a:r>
          </a:p>
          <a:p>
            <a:r>
              <a:rPr lang="en-US" sz="2000" dirty="0" smtClean="0"/>
              <a:t>A3 De </a:t>
            </a:r>
            <a:r>
              <a:rPr lang="en-US" sz="2000" dirty="0"/>
              <a:t>Groote, R. P</a:t>
            </a:r>
            <a:r>
              <a:rPr lang="en-US" sz="2000" dirty="0" smtClean="0"/>
              <a:t>. </a:t>
            </a:r>
            <a:r>
              <a:rPr lang="en-US" sz="2000" dirty="0"/>
              <a:t>et al. </a:t>
            </a:r>
            <a:r>
              <a:rPr lang="fi-FI" sz="2000" i="1" dirty="0" err="1"/>
              <a:t>Nucl</a:t>
            </a:r>
            <a:r>
              <a:rPr lang="fi-FI" sz="2000" i="1" dirty="0"/>
              <a:t>. Instr. </a:t>
            </a:r>
            <a:r>
              <a:rPr lang="fi-FI" sz="2000" i="1" dirty="0" err="1"/>
              <a:t>Meth</a:t>
            </a:r>
            <a:r>
              <a:rPr lang="fi-FI" sz="2000" i="1" dirty="0"/>
              <a:t>. </a:t>
            </a:r>
            <a:r>
              <a:rPr lang="fi-FI" sz="2000" i="1" dirty="0" err="1"/>
              <a:t>Phys</a:t>
            </a:r>
            <a:r>
              <a:rPr lang="fi-FI" sz="2000" i="1" dirty="0"/>
              <a:t>. Res. </a:t>
            </a:r>
            <a:r>
              <a:rPr lang="fi-FI" sz="2000" i="1" dirty="0" err="1"/>
              <a:t>Sect</a:t>
            </a:r>
            <a:r>
              <a:rPr lang="fi-FI" sz="2000" i="1" dirty="0"/>
              <a:t>. B, </a:t>
            </a:r>
            <a:r>
              <a:rPr lang="en-US" sz="2000" dirty="0" smtClean="0"/>
              <a:t>463 </a:t>
            </a:r>
            <a:r>
              <a:rPr lang="en-US" sz="2000" dirty="0"/>
              <a:t>(2020): 437-440.</a:t>
            </a:r>
            <a:endParaRPr lang="fi-FI" sz="2000" dirty="0"/>
          </a:p>
          <a:p>
            <a:endParaRPr lang="en-US" sz="2000" dirty="0"/>
          </a:p>
          <a:p>
            <a:endParaRPr lang="fi-FI" sz="2000" dirty="0"/>
          </a:p>
          <a:p>
            <a:endParaRPr lang="en-US" sz="2000" dirty="0">
              <a:cs typeface="Calibri" panose="020F0502020204030204"/>
            </a:endParaRPr>
          </a:p>
          <a:p>
            <a:pPr marL="742950" indent="-742950">
              <a:spcAft>
                <a:spcPts val="600"/>
              </a:spcAft>
              <a:buAutoNum type="arabicPeriod"/>
            </a:pPr>
            <a:endParaRPr lang="en-US" sz="2000" dirty="0">
              <a:cs typeface="Calibri" panose="020F0502020204030204"/>
            </a:endParaRPr>
          </a:p>
        </p:txBody>
      </p:sp>
      <p:sp>
        <p:nvSpPr>
          <p:cNvPr id="28" name="Rectangle: Rounded Corners 27">
            <a:extLst>
              <a:ext uri="{FF2B5EF4-FFF2-40B4-BE49-F238E27FC236}">
                <a16:creationId xmlns:a16="http://schemas.microsoft.com/office/drawing/2014/main" id="{A7CA59DC-258A-4713-B9AA-87F35264687A}"/>
              </a:ext>
            </a:extLst>
          </p:cNvPr>
          <p:cNvSpPr/>
          <p:nvPr/>
        </p:nvSpPr>
        <p:spPr>
          <a:xfrm>
            <a:off x="2680429" y="10736894"/>
            <a:ext cx="12280553" cy="11029034"/>
          </a:xfrm>
          <a:prstGeom prst="roundRect">
            <a:avLst/>
          </a:prstGeom>
          <a:ln w="57150"/>
        </p:spPr>
        <p:style>
          <a:lnRef idx="2">
            <a:schemeClr val="accent6"/>
          </a:lnRef>
          <a:fillRef idx="1">
            <a:schemeClr val="lt1"/>
          </a:fillRef>
          <a:effectRef idx="0">
            <a:schemeClr val="accent6"/>
          </a:effectRef>
          <a:fontRef idx="minor">
            <a:schemeClr val="dk1"/>
          </a:fontRef>
        </p:style>
        <p:txBody>
          <a:bodyPr lIns="91440" tIns="45720" rIns="91440" bIns="45720" rtlCol="0" anchor="ctr"/>
          <a:lstStyle/>
          <a:p>
            <a:endParaRPr lang="en-US" dirty="0">
              <a:cs typeface="Calibri" panose="020F0502020204030204"/>
            </a:endParaRPr>
          </a:p>
          <a:p>
            <a:endParaRPr lang="en-US" dirty="0">
              <a:ea typeface="+mn-lt"/>
              <a:cs typeface="+mn-lt"/>
            </a:endParaRPr>
          </a:p>
          <a:p>
            <a:endParaRPr lang="en-US" dirty="0">
              <a:ea typeface="+mn-lt"/>
              <a:cs typeface="+mn-lt"/>
            </a:endParaRPr>
          </a:p>
          <a:p>
            <a:endParaRPr lang="en-US" dirty="0">
              <a:ea typeface="+mn-lt"/>
              <a:cs typeface="+mn-lt"/>
            </a:endParaRPr>
          </a:p>
          <a:p>
            <a:endParaRPr lang="en-US" dirty="0">
              <a:ea typeface="+mn-lt"/>
              <a:cs typeface="+mn-lt"/>
            </a:endParaRPr>
          </a:p>
          <a:p>
            <a:endParaRPr lang="en-US" dirty="0">
              <a:ea typeface="+mn-lt"/>
              <a:cs typeface="+mn-lt"/>
            </a:endParaRPr>
          </a:p>
          <a:p>
            <a:endParaRPr lang="en-US" dirty="0">
              <a:ea typeface="+mn-lt"/>
              <a:cs typeface="+mn-lt"/>
            </a:endParaRPr>
          </a:p>
          <a:p>
            <a:endParaRPr lang="en-US" dirty="0">
              <a:ea typeface="+mn-lt"/>
              <a:cs typeface="+mn-lt"/>
            </a:endParaRPr>
          </a:p>
          <a:p>
            <a:endParaRPr lang="en-US" dirty="0">
              <a:ea typeface="+mn-lt"/>
              <a:cs typeface="+mn-lt"/>
            </a:endParaRPr>
          </a:p>
          <a:p>
            <a:endParaRPr lang="en-US" dirty="0">
              <a:ea typeface="+mn-lt"/>
              <a:cs typeface="+mn-lt"/>
            </a:endParaRPr>
          </a:p>
          <a:p>
            <a:endParaRPr lang="en-US" dirty="0">
              <a:ea typeface="+mn-lt"/>
              <a:cs typeface="+mn-lt"/>
            </a:endParaRPr>
          </a:p>
          <a:p>
            <a:endParaRPr lang="en-US" dirty="0">
              <a:ea typeface="+mn-lt"/>
              <a:cs typeface="+mn-lt"/>
            </a:endParaRPr>
          </a:p>
          <a:p>
            <a:endParaRPr lang="en-US" dirty="0">
              <a:ea typeface="+mn-lt"/>
              <a:cs typeface="+mn-lt"/>
            </a:endParaRPr>
          </a:p>
          <a:p>
            <a:endParaRPr lang="en-US" dirty="0">
              <a:ea typeface="+mn-lt"/>
              <a:cs typeface="+mn-lt"/>
            </a:endParaRPr>
          </a:p>
          <a:p>
            <a:endParaRPr lang="en-US" dirty="0">
              <a:ea typeface="+mn-lt"/>
              <a:cs typeface="+mn-lt"/>
            </a:endParaRPr>
          </a:p>
          <a:p>
            <a:endParaRPr lang="en-US" dirty="0">
              <a:ea typeface="+mn-lt"/>
              <a:cs typeface="+mn-lt"/>
            </a:endParaRPr>
          </a:p>
          <a:p>
            <a:endParaRPr lang="en-US" dirty="0">
              <a:ea typeface="+mn-lt"/>
              <a:cs typeface="+mn-lt"/>
            </a:endParaRPr>
          </a:p>
          <a:p>
            <a:endParaRPr lang="en-US" dirty="0">
              <a:ea typeface="+mn-lt"/>
              <a:cs typeface="+mn-lt"/>
            </a:endParaRPr>
          </a:p>
          <a:p>
            <a:endParaRPr lang="en-US" dirty="0">
              <a:ea typeface="+mn-lt"/>
              <a:cs typeface="+mn-lt"/>
            </a:endParaRPr>
          </a:p>
          <a:p>
            <a:endParaRPr lang="en-US" dirty="0">
              <a:ea typeface="+mn-lt"/>
              <a:cs typeface="+mn-lt"/>
            </a:endParaRPr>
          </a:p>
          <a:p>
            <a:endParaRPr lang="en-US" dirty="0">
              <a:ea typeface="+mn-lt"/>
              <a:cs typeface="+mn-lt"/>
            </a:endParaRPr>
          </a:p>
          <a:p>
            <a:endParaRPr lang="en-US" dirty="0">
              <a:ea typeface="+mn-lt"/>
              <a:cs typeface="+mn-lt"/>
            </a:endParaRPr>
          </a:p>
          <a:p>
            <a:endParaRPr lang="en-US" dirty="0">
              <a:ea typeface="+mn-lt"/>
              <a:cs typeface="+mn-lt"/>
            </a:endParaRPr>
          </a:p>
          <a:p>
            <a:endParaRPr lang="en-US" dirty="0">
              <a:cs typeface="Calibri" panose="020F0502020204030204"/>
            </a:endParaRPr>
          </a:p>
          <a:p>
            <a:pPr>
              <a:spcBef>
                <a:spcPts val="600"/>
              </a:spcBef>
            </a:pPr>
            <a:endParaRPr lang="en-US" sz="2400" dirty="0">
              <a:cs typeface="Calibri"/>
            </a:endParaRPr>
          </a:p>
          <a:p>
            <a:pPr>
              <a:spcBef>
                <a:spcPts val="600"/>
              </a:spcBef>
            </a:pPr>
            <a:endParaRPr lang="en-US" sz="2400" dirty="0">
              <a:cs typeface="Calibri"/>
            </a:endParaRPr>
          </a:p>
          <a:p>
            <a:pPr marL="342900" indent="-342900">
              <a:buFont typeface="Arial"/>
              <a:buChar char="•"/>
            </a:pPr>
            <a:endParaRPr lang="en-US" sz="2000" dirty="0">
              <a:cs typeface="Calibri"/>
            </a:endParaRPr>
          </a:p>
          <a:p>
            <a:pPr>
              <a:spcBef>
                <a:spcPts val="600"/>
              </a:spcBef>
            </a:pPr>
            <a:endParaRPr lang="en-US" sz="2000" dirty="0">
              <a:cs typeface="Calibri"/>
            </a:endParaRPr>
          </a:p>
          <a:p>
            <a:pPr marL="342900" indent="-342900">
              <a:spcBef>
                <a:spcPts val="600"/>
              </a:spcBef>
              <a:buFont typeface="Arial"/>
              <a:buChar char="•"/>
            </a:pPr>
            <a:endParaRPr lang="en-US" sz="2000" dirty="0">
              <a:cs typeface="Calibri"/>
            </a:endParaRPr>
          </a:p>
          <a:p>
            <a:pPr marL="285750" indent="-285750" algn="ctr">
              <a:buFont typeface="Arial"/>
              <a:buChar char="•"/>
            </a:pPr>
            <a:endParaRPr lang="en-US" dirty="0">
              <a:cs typeface="Calibri"/>
            </a:endParaRPr>
          </a:p>
        </p:txBody>
      </p:sp>
      <p:pic>
        <p:nvPicPr>
          <p:cNvPr id="6" name="Picture 14" descr="Logo&#10;&#10;Description automatically generated">
            <a:extLst>
              <a:ext uri="{FF2B5EF4-FFF2-40B4-BE49-F238E27FC236}">
                <a16:creationId xmlns:a16="http://schemas.microsoft.com/office/drawing/2014/main" id="{D0C48072-0969-4EA1-941E-525530EDE140}"/>
              </a:ext>
            </a:extLst>
          </p:cNvPr>
          <p:cNvPicPr>
            <a:picLocks noChangeAspect="1"/>
          </p:cNvPicPr>
          <p:nvPr/>
        </p:nvPicPr>
        <p:blipFill>
          <a:blip r:embed="rId8"/>
          <a:stretch>
            <a:fillRect/>
          </a:stretch>
        </p:blipFill>
        <p:spPr>
          <a:xfrm>
            <a:off x="3089419" y="1566967"/>
            <a:ext cx="2988938" cy="1036063"/>
          </a:xfrm>
          <a:prstGeom prst="rect">
            <a:avLst/>
          </a:prstGeom>
        </p:spPr>
      </p:pic>
      <p:pic>
        <p:nvPicPr>
          <p:cNvPr id="15" name="Picture 16" descr="Diagram&#10;&#10;Description automatically generated">
            <a:extLst>
              <a:ext uri="{FF2B5EF4-FFF2-40B4-BE49-F238E27FC236}">
                <a16:creationId xmlns:a16="http://schemas.microsoft.com/office/drawing/2014/main" id="{82124B41-F25E-476F-889F-EBE2F16D0C0E}"/>
              </a:ext>
            </a:extLst>
          </p:cNvPr>
          <p:cNvPicPr>
            <a:picLocks noChangeAspect="1"/>
          </p:cNvPicPr>
          <p:nvPr/>
        </p:nvPicPr>
        <p:blipFill>
          <a:blip r:embed="rId9"/>
          <a:stretch>
            <a:fillRect/>
          </a:stretch>
        </p:blipFill>
        <p:spPr>
          <a:xfrm>
            <a:off x="10598379" y="17542310"/>
            <a:ext cx="9021554" cy="8585429"/>
          </a:xfrm>
          <a:prstGeom prst="rect">
            <a:avLst/>
          </a:prstGeom>
        </p:spPr>
      </p:pic>
      <p:pic>
        <p:nvPicPr>
          <p:cNvPr id="17" name="Picture 18">
            <a:extLst>
              <a:ext uri="{FF2B5EF4-FFF2-40B4-BE49-F238E27FC236}">
                <a16:creationId xmlns:a16="http://schemas.microsoft.com/office/drawing/2014/main" id="{DA700A00-3425-4985-9BD4-BA103D133694}"/>
              </a:ext>
            </a:extLst>
          </p:cNvPr>
          <p:cNvPicPr>
            <a:picLocks noChangeAspect="1"/>
          </p:cNvPicPr>
          <p:nvPr/>
        </p:nvPicPr>
        <p:blipFill>
          <a:blip r:embed="rId10"/>
          <a:stretch>
            <a:fillRect/>
          </a:stretch>
        </p:blipFill>
        <p:spPr>
          <a:xfrm>
            <a:off x="23424206" y="3790416"/>
            <a:ext cx="2742612" cy="914400"/>
          </a:xfrm>
          <a:prstGeom prst="rect">
            <a:avLst/>
          </a:prstGeom>
        </p:spPr>
      </p:pic>
      <p:pic>
        <p:nvPicPr>
          <p:cNvPr id="5" name="Picture 18">
            <a:extLst>
              <a:ext uri="{FF2B5EF4-FFF2-40B4-BE49-F238E27FC236}">
                <a16:creationId xmlns:a16="http://schemas.microsoft.com/office/drawing/2014/main" id="{56C4FFBD-F9F2-485D-A22A-65683E186C5F}"/>
              </a:ext>
            </a:extLst>
          </p:cNvPr>
          <p:cNvPicPr>
            <a:picLocks noChangeAspect="1"/>
          </p:cNvPicPr>
          <p:nvPr/>
        </p:nvPicPr>
        <p:blipFill>
          <a:blip r:embed="rId11"/>
          <a:stretch>
            <a:fillRect/>
          </a:stretch>
        </p:blipFill>
        <p:spPr>
          <a:xfrm>
            <a:off x="3195294" y="2980620"/>
            <a:ext cx="2743782" cy="1777814"/>
          </a:xfrm>
          <a:prstGeom prst="rect">
            <a:avLst/>
          </a:prstGeom>
        </p:spPr>
      </p:pic>
      <p:grpSp>
        <p:nvGrpSpPr>
          <p:cNvPr id="169" name="Group 168"/>
          <p:cNvGrpSpPr/>
          <p:nvPr/>
        </p:nvGrpSpPr>
        <p:grpSpPr>
          <a:xfrm>
            <a:off x="15414280" y="10874820"/>
            <a:ext cx="12333675" cy="10313004"/>
            <a:chOff x="5212179" y="1141278"/>
            <a:chExt cx="12333675" cy="10313004"/>
          </a:xfrm>
        </p:grpSpPr>
        <p:pic>
          <p:nvPicPr>
            <p:cNvPr id="172" name="Picture 171">
              <a:extLst>
                <a:ext uri="{FF2B5EF4-FFF2-40B4-BE49-F238E27FC236}">
                  <a16:creationId xmlns:a16="http://schemas.microsoft.com/office/drawing/2014/main" id="{2A9B4625-B9C7-4B85-A85B-D3AC8909F7B4}"/>
                </a:ext>
              </a:extLst>
            </p:cNvPr>
            <p:cNvPicPr>
              <a:picLocks noChangeAspect="1"/>
            </p:cNvPicPr>
            <p:nvPr/>
          </p:nvPicPr>
          <p:blipFill rotWithShape="1">
            <a:blip r:embed="rId12"/>
            <a:srcRect l="2153" t="3096" r="18918" b="2806"/>
            <a:stretch/>
          </p:blipFill>
          <p:spPr>
            <a:xfrm>
              <a:off x="11086125" y="1931088"/>
              <a:ext cx="5751970" cy="5406076"/>
            </a:xfrm>
            <a:prstGeom prst="rect">
              <a:avLst/>
            </a:prstGeom>
            <a:effectLst>
              <a:softEdge rad="50800"/>
            </a:effectLst>
          </p:spPr>
        </p:pic>
        <p:sp>
          <p:nvSpPr>
            <p:cNvPr id="174" name="TextBox 173">
              <a:extLst>
                <a:ext uri="{FF2B5EF4-FFF2-40B4-BE49-F238E27FC236}">
                  <a16:creationId xmlns:a16="http://schemas.microsoft.com/office/drawing/2014/main" id="{7091C172-E31E-4F69-ADC3-D0D20FA628DB}"/>
                </a:ext>
              </a:extLst>
            </p:cNvPr>
            <p:cNvSpPr txBox="1"/>
            <p:nvPr/>
          </p:nvSpPr>
          <p:spPr>
            <a:xfrm>
              <a:off x="11696041" y="7358122"/>
              <a:ext cx="5447633" cy="400110"/>
            </a:xfrm>
            <a:prstGeom prst="rect">
              <a:avLst/>
            </a:prstGeom>
            <a:noFill/>
          </p:spPr>
          <p:txBody>
            <a:bodyPr wrap="square" rtlCol="0">
              <a:spAutoFit/>
            </a:bodyPr>
            <a:lstStyle/>
            <a:p>
              <a:r>
                <a:rPr lang="en-US" sz="2000" i="1" dirty="0" smtClean="0"/>
                <a:t>Fig. 5</a:t>
              </a:r>
              <a:r>
                <a:rPr lang="en-US" sz="2000" dirty="0" smtClean="0"/>
                <a:t>. </a:t>
              </a:r>
              <a:r>
                <a:rPr lang="en-US" sz="2000" i="1" dirty="0"/>
                <a:t>Layout of IGLIS Laboratory at KU Leuven </a:t>
              </a:r>
              <a:r>
                <a:rPr lang="en-US" sz="2000" dirty="0"/>
                <a:t>[6]</a:t>
              </a:r>
              <a:endParaRPr lang="en-BE" sz="2000" dirty="0"/>
            </a:p>
          </p:txBody>
        </p:sp>
        <p:sp>
          <p:nvSpPr>
            <p:cNvPr id="175" name="Rectangle: Rounded Corners 11">
              <a:extLst>
                <a:ext uri="{FF2B5EF4-FFF2-40B4-BE49-F238E27FC236}">
                  <a16:creationId xmlns:a16="http://schemas.microsoft.com/office/drawing/2014/main" id="{82CE2E4D-FF5C-4143-BB05-67C779CE9B44}"/>
                </a:ext>
              </a:extLst>
            </p:cNvPr>
            <p:cNvSpPr/>
            <p:nvPr/>
          </p:nvSpPr>
          <p:spPr>
            <a:xfrm>
              <a:off x="12361802" y="2668793"/>
              <a:ext cx="367582" cy="367582"/>
            </a:xfrm>
            <a:prstGeom prst="roundRect">
              <a:avLst/>
            </a:prstGeom>
            <a:solidFill>
              <a:schemeClr val="bg1">
                <a:lumMod val="95000"/>
              </a:schemeClr>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5</a:t>
              </a:r>
              <a:endParaRPr lang="en-BE" sz="2000" dirty="0">
                <a:solidFill>
                  <a:schemeClr val="tx1"/>
                </a:solidFill>
              </a:endParaRPr>
            </a:p>
          </p:txBody>
        </p:sp>
        <p:sp>
          <p:nvSpPr>
            <p:cNvPr id="176" name="TextBox 175">
              <a:extLst>
                <a:ext uri="{FF2B5EF4-FFF2-40B4-BE49-F238E27FC236}">
                  <a16:creationId xmlns:a16="http://schemas.microsoft.com/office/drawing/2014/main" id="{BC5F5671-5507-4180-8AA2-C516281540B8}"/>
                </a:ext>
              </a:extLst>
            </p:cNvPr>
            <p:cNvSpPr txBox="1"/>
            <p:nvPr/>
          </p:nvSpPr>
          <p:spPr>
            <a:xfrm>
              <a:off x="7254477" y="1141278"/>
              <a:ext cx="8602713" cy="584775"/>
            </a:xfrm>
            <a:prstGeom prst="rect">
              <a:avLst/>
            </a:prstGeom>
            <a:noFill/>
          </p:spPr>
          <p:txBody>
            <a:bodyPr wrap="square" rtlCol="0">
              <a:spAutoFit/>
            </a:bodyPr>
            <a:lstStyle/>
            <a:p>
              <a:r>
                <a:rPr lang="en-US" sz="3200" b="1" dirty="0"/>
                <a:t>In-gas-jet resonance ionization spectroscopy</a:t>
              </a:r>
              <a:endParaRPr lang="en-BE" sz="3200" b="1" dirty="0"/>
            </a:p>
          </p:txBody>
        </p:sp>
        <p:sp>
          <p:nvSpPr>
            <p:cNvPr id="177" name="Rectangle: Rounded Corners 13">
              <a:extLst>
                <a:ext uri="{FF2B5EF4-FFF2-40B4-BE49-F238E27FC236}">
                  <a16:creationId xmlns:a16="http://schemas.microsoft.com/office/drawing/2014/main" id="{D67E5565-C60B-4875-ADBE-8D94134E60B5}"/>
                </a:ext>
              </a:extLst>
            </p:cNvPr>
            <p:cNvSpPr/>
            <p:nvPr/>
          </p:nvSpPr>
          <p:spPr>
            <a:xfrm>
              <a:off x="14030864" y="2715668"/>
              <a:ext cx="367582" cy="367582"/>
            </a:xfrm>
            <a:prstGeom prst="roundRect">
              <a:avLst/>
            </a:prstGeom>
            <a:solidFill>
              <a:schemeClr val="bg1">
                <a:lumMod val="95000"/>
              </a:schemeClr>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4</a:t>
              </a:r>
              <a:endParaRPr lang="en-BE" sz="2000" dirty="0">
                <a:solidFill>
                  <a:schemeClr val="tx1"/>
                </a:solidFill>
              </a:endParaRPr>
            </a:p>
          </p:txBody>
        </p:sp>
        <p:sp>
          <p:nvSpPr>
            <p:cNvPr id="178" name="Rectangle: Rounded Corners 14">
              <a:extLst>
                <a:ext uri="{FF2B5EF4-FFF2-40B4-BE49-F238E27FC236}">
                  <a16:creationId xmlns:a16="http://schemas.microsoft.com/office/drawing/2014/main" id="{C03F92CE-B5DA-4C33-8D4E-77AA6BC747EC}"/>
                </a:ext>
              </a:extLst>
            </p:cNvPr>
            <p:cNvSpPr/>
            <p:nvPr/>
          </p:nvSpPr>
          <p:spPr>
            <a:xfrm>
              <a:off x="14052275" y="4357625"/>
              <a:ext cx="367582" cy="367582"/>
            </a:xfrm>
            <a:prstGeom prst="roundRect">
              <a:avLst/>
            </a:prstGeom>
            <a:solidFill>
              <a:schemeClr val="bg1">
                <a:lumMod val="95000"/>
              </a:schemeClr>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3</a:t>
              </a:r>
              <a:endParaRPr lang="en-BE" sz="2000" dirty="0">
                <a:solidFill>
                  <a:schemeClr val="tx1"/>
                </a:solidFill>
              </a:endParaRPr>
            </a:p>
          </p:txBody>
        </p:sp>
        <p:sp>
          <p:nvSpPr>
            <p:cNvPr id="179" name="Rectangle: Rounded Corners 15">
              <a:extLst>
                <a:ext uri="{FF2B5EF4-FFF2-40B4-BE49-F238E27FC236}">
                  <a16:creationId xmlns:a16="http://schemas.microsoft.com/office/drawing/2014/main" id="{F2985435-3BCC-4EEA-A227-CAB01082053C}"/>
                </a:ext>
              </a:extLst>
            </p:cNvPr>
            <p:cNvSpPr/>
            <p:nvPr/>
          </p:nvSpPr>
          <p:spPr>
            <a:xfrm>
              <a:off x="13621392" y="5478401"/>
              <a:ext cx="367582" cy="367582"/>
            </a:xfrm>
            <a:prstGeom prst="roundRect">
              <a:avLst/>
            </a:prstGeom>
            <a:solidFill>
              <a:schemeClr val="bg1">
                <a:lumMod val="95000"/>
              </a:schemeClr>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2</a:t>
              </a:r>
              <a:endParaRPr lang="en-BE" sz="2000" dirty="0">
                <a:solidFill>
                  <a:schemeClr val="tx1"/>
                </a:solidFill>
              </a:endParaRPr>
            </a:p>
          </p:txBody>
        </p:sp>
        <p:sp>
          <p:nvSpPr>
            <p:cNvPr id="180" name="Rectangle: Rounded Corners 16">
              <a:extLst>
                <a:ext uri="{FF2B5EF4-FFF2-40B4-BE49-F238E27FC236}">
                  <a16:creationId xmlns:a16="http://schemas.microsoft.com/office/drawing/2014/main" id="{94324BA7-C032-47C3-8BE7-3C4F0140B6F1}"/>
                </a:ext>
              </a:extLst>
            </p:cNvPr>
            <p:cNvSpPr/>
            <p:nvPr/>
          </p:nvSpPr>
          <p:spPr>
            <a:xfrm>
              <a:off x="13625877" y="5878879"/>
              <a:ext cx="367582" cy="352443"/>
            </a:xfrm>
            <a:prstGeom prst="roundRect">
              <a:avLst/>
            </a:prstGeom>
            <a:solidFill>
              <a:schemeClr val="bg1">
                <a:lumMod val="95000"/>
              </a:schemeClr>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1</a:t>
              </a:r>
              <a:endParaRPr lang="en-BE" sz="2000" dirty="0">
                <a:solidFill>
                  <a:schemeClr val="tx1"/>
                </a:solidFill>
              </a:endParaRPr>
            </a:p>
          </p:txBody>
        </p:sp>
        <p:sp>
          <p:nvSpPr>
            <p:cNvPr id="181" name="Rectangle: Rounded Corners 17">
              <a:extLst>
                <a:ext uri="{FF2B5EF4-FFF2-40B4-BE49-F238E27FC236}">
                  <a16:creationId xmlns:a16="http://schemas.microsoft.com/office/drawing/2014/main" id="{F4B24751-0089-4D9A-B547-892BE7D64F31}"/>
                </a:ext>
              </a:extLst>
            </p:cNvPr>
            <p:cNvSpPr/>
            <p:nvPr/>
          </p:nvSpPr>
          <p:spPr>
            <a:xfrm>
              <a:off x="5212179" y="1894746"/>
              <a:ext cx="6096552" cy="5759403"/>
            </a:xfrm>
            <a:prstGeom prst="roundRect">
              <a:avLst/>
            </a:prstGeom>
            <a:solidFill>
              <a:schemeClr val="bg1"/>
            </a:solid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182" name="Picture 181" descr="Diagram&#10;&#10;Description automatically generated">
              <a:extLst>
                <a:ext uri="{FF2B5EF4-FFF2-40B4-BE49-F238E27FC236}">
                  <a16:creationId xmlns:a16="http://schemas.microsoft.com/office/drawing/2014/main" id="{D92F4011-9D7D-4DE8-AD4F-3EC7B074579E}"/>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357010" y="2288712"/>
              <a:ext cx="5791868" cy="4657938"/>
            </a:xfrm>
            <a:prstGeom prst="rect">
              <a:avLst/>
            </a:prstGeom>
            <a:effectLst>
              <a:softEdge rad="38100"/>
            </a:effectLst>
          </p:spPr>
        </p:pic>
        <p:sp>
          <p:nvSpPr>
            <p:cNvPr id="183" name="TextBox 182">
              <a:extLst>
                <a:ext uri="{FF2B5EF4-FFF2-40B4-BE49-F238E27FC236}">
                  <a16:creationId xmlns:a16="http://schemas.microsoft.com/office/drawing/2014/main" id="{C0976AA6-9A5B-47A5-9222-7C254BC8C0E1}"/>
                </a:ext>
              </a:extLst>
            </p:cNvPr>
            <p:cNvSpPr txBox="1"/>
            <p:nvPr/>
          </p:nvSpPr>
          <p:spPr>
            <a:xfrm>
              <a:off x="15911466" y="3114541"/>
              <a:ext cx="1230773" cy="523220"/>
            </a:xfrm>
            <a:prstGeom prst="rect">
              <a:avLst/>
            </a:prstGeom>
            <a:solidFill>
              <a:schemeClr val="bg1">
                <a:lumMod val="95000"/>
              </a:schemeClr>
            </a:solidFill>
            <a:ln w="19050">
              <a:solidFill>
                <a:schemeClr val="accent1"/>
              </a:solidFill>
            </a:ln>
          </p:spPr>
          <p:txBody>
            <a:bodyPr wrap="square" rtlCol="0">
              <a:spAutoFit/>
            </a:bodyPr>
            <a:lstStyle/>
            <a:p>
              <a:r>
                <a:rPr lang="en-US" sz="1400" b="1" dirty="0"/>
                <a:t>Clean Laser </a:t>
              </a:r>
            </a:p>
            <a:p>
              <a:r>
                <a:rPr lang="en-US" sz="1400" b="1" dirty="0"/>
                <a:t>Room, ISO8</a:t>
              </a:r>
              <a:endParaRPr lang="en-BE" sz="1400" b="1" dirty="0"/>
            </a:p>
          </p:txBody>
        </p:sp>
        <p:sp>
          <p:nvSpPr>
            <p:cNvPr id="184" name="Rectangle 183">
              <a:extLst>
                <a:ext uri="{FF2B5EF4-FFF2-40B4-BE49-F238E27FC236}">
                  <a16:creationId xmlns:a16="http://schemas.microsoft.com/office/drawing/2014/main" id="{CE2180D0-645E-44DA-A784-75D622BC6BB5}"/>
                </a:ext>
              </a:extLst>
            </p:cNvPr>
            <p:cNvSpPr/>
            <p:nvPr/>
          </p:nvSpPr>
          <p:spPr>
            <a:xfrm>
              <a:off x="16390409" y="6637769"/>
              <a:ext cx="582823" cy="430187"/>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185" name="Straight Connector 184">
              <a:extLst>
                <a:ext uri="{FF2B5EF4-FFF2-40B4-BE49-F238E27FC236}">
                  <a16:creationId xmlns:a16="http://schemas.microsoft.com/office/drawing/2014/main" id="{8CB5438F-97AC-4265-8A56-E113347C14EF}"/>
                </a:ext>
              </a:extLst>
            </p:cNvPr>
            <p:cNvCxnSpPr>
              <a:cxnSpLocks/>
            </p:cNvCxnSpPr>
            <p:nvPr/>
          </p:nvCxnSpPr>
          <p:spPr>
            <a:xfrm>
              <a:off x="11155508" y="2313215"/>
              <a:ext cx="2303808" cy="3198268"/>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7E34255C-89B6-4391-8EE1-9CA9344EF230}"/>
                </a:ext>
              </a:extLst>
            </p:cNvPr>
            <p:cNvCxnSpPr>
              <a:cxnSpLocks/>
            </p:cNvCxnSpPr>
            <p:nvPr/>
          </p:nvCxnSpPr>
          <p:spPr>
            <a:xfrm flipV="1">
              <a:off x="10651054" y="6267993"/>
              <a:ext cx="3428479" cy="1339151"/>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87" name="Rectangle: Rounded Corners 23">
              <a:extLst>
                <a:ext uri="{FF2B5EF4-FFF2-40B4-BE49-F238E27FC236}">
                  <a16:creationId xmlns:a16="http://schemas.microsoft.com/office/drawing/2014/main" id="{DF0E8ED8-6AB9-4F5F-9B56-F818293029E7}"/>
                </a:ext>
              </a:extLst>
            </p:cNvPr>
            <p:cNvSpPr/>
            <p:nvPr/>
          </p:nvSpPr>
          <p:spPr>
            <a:xfrm>
              <a:off x="13465946" y="5309185"/>
              <a:ext cx="670744" cy="970843"/>
            </a:xfrm>
            <a:prstGeom prst="roundRect">
              <a:avLst/>
            </a:prstGeom>
            <a:no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88" name="Rectangle: Rounded Corners 24">
              <a:extLst>
                <a:ext uri="{FF2B5EF4-FFF2-40B4-BE49-F238E27FC236}">
                  <a16:creationId xmlns:a16="http://schemas.microsoft.com/office/drawing/2014/main" id="{A2AC8190-77CE-4B8C-A209-A2FF54A5217A}"/>
                </a:ext>
              </a:extLst>
            </p:cNvPr>
            <p:cNvSpPr/>
            <p:nvPr/>
          </p:nvSpPr>
          <p:spPr>
            <a:xfrm>
              <a:off x="8542008" y="5288515"/>
              <a:ext cx="367582" cy="367582"/>
            </a:xfrm>
            <a:prstGeom prst="roundRect">
              <a:avLst/>
            </a:prstGeom>
            <a:solidFill>
              <a:schemeClr val="bg1">
                <a:lumMod val="95000"/>
              </a:schemeClr>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1</a:t>
              </a:r>
              <a:endParaRPr lang="en-BE" sz="2000" dirty="0">
                <a:solidFill>
                  <a:schemeClr val="tx1"/>
                </a:solidFill>
              </a:endParaRPr>
            </a:p>
          </p:txBody>
        </p:sp>
        <p:sp>
          <p:nvSpPr>
            <p:cNvPr id="189" name="Rectangle: Rounded Corners 25">
              <a:extLst>
                <a:ext uri="{FF2B5EF4-FFF2-40B4-BE49-F238E27FC236}">
                  <a16:creationId xmlns:a16="http://schemas.microsoft.com/office/drawing/2014/main" id="{A1A45F82-8EE9-4190-8B15-2C535EF2C847}"/>
                </a:ext>
              </a:extLst>
            </p:cNvPr>
            <p:cNvSpPr/>
            <p:nvPr/>
          </p:nvSpPr>
          <p:spPr>
            <a:xfrm>
              <a:off x="8537922" y="4350007"/>
              <a:ext cx="367582" cy="367582"/>
            </a:xfrm>
            <a:prstGeom prst="roundRect">
              <a:avLst/>
            </a:prstGeom>
            <a:solidFill>
              <a:schemeClr val="bg1">
                <a:lumMod val="95000"/>
              </a:schemeClr>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2</a:t>
              </a:r>
              <a:endParaRPr lang="en-BE" sz="2000" dirty="0">
                <a:solidFill>
                  <a:schemeClr val="tx1"/>
                </a:solidFill>
              </a:endParaRPr>
            </a:p>
          </p:txBody>
        </p:sp>
        <p:sp>
          <p:nvSpPr>
            <p:cNvPr id="190" name="Rectangle: Rounded Corners 26">
              <a:extLst>
                <a:ext uri="{FF2B5EF4-FFF2-40B4-BE49-F238E27FC236}">
                  <a16:creationId xmlns:a16="http://schemas.microsoft.com/office/drawing/2014/main" id="{1E90BA7A-1260-4601-B16E-D74A99C3168A}"/>
                </a:ext>
              </a:extLst>
            </p:cNvPr>
            <p:cNvSpPr/>
            <p:nvPr/>
          </p:nvSpPr>
          <p:spPr>
            <a:xfrm>
              <a:off x="8024813" y="5041635"/>
              <a:ext cx="367582" cy="367582"/>
            </a:xfrm>
            <a:prstGeom prst="roundRect">
              <a:avLst/>
            </a:prstGeom>
            <a:solidFill>
              <a:schemeClr val="bg1">
                <a:lumMod val="95000"/>
              </a:schemeClr>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2</a:t>
              </a:r>
              <a:endParaRPr lang="en-BE" sz="2000" dirty="0">
                <a:solidFill>
                  <a:schemeClr val="tx1"/>
                </a:solidFill>
              </a:endParaRPr>
            </a:p>
          </p:txBody>
        </p:sp>
        <p:sp>
          <p:nvSpPr>
            <p:cNvPr id="191" name="TextBox 190">
              <a:extLst>
                <a:ext uri="{FF2B5EF4-FFF2-40B4-BE49-F238E27FC236}">
                  <a16:creationId xmlns:a16="http://schemas.microsoft.com/office/drawing/2014/main" id="{45170783-CC0F-4D50-892A-5F4167A7273B}"/>
                </a:ext>
              </a:extLst>
            </p:cNvPr>
            <p:cNvSpPr txBox="1"/>
            <p:nvPr/>
          </p:nvSpPr>
          <p:spPr>
            <a:xfrm>
              <a:off x="5841987" y="6989176"/>
              <a:ext cx="5447633" cy="400110"/>
            </a:xfrm>
            <a:prstGeom prst="rect">
              <a:avLst/>
            </a:prstGeom>
            <a:noFill/>
          </p:spPr>
          <p:txBody>
            <a:bodyPr wrap="square" rtlCol="0">
              <a:spAutoFit/>
            </a:bodyPr>
            <a:lstStyle/>
            <a:p>
              <a:r>
                <a:rPr lang="en-US" sz="2000" i="1" dirty="0" smtClean="0"/>
                <a:t>Fig. 6. </a:t>
              </a:r>
              <a:r>
                <a:rPr lang="en-US" sz="2000" i="1" dirty="0"/>
                <a:t>Layout of gas-cell chamber for PLIF </a:t>
              </a:r>
              <a:r>
                <a:rPr lang="en-US" sz="2000" dirty="0"/>
                <a:t>[6]</a:t>
              </a:r>
              <a:endParaRPr lang="en-BE" sz="2000" dirty="0"/>
            </a:p>
          </p:txBody>
        </p:sp>
        <p:sp>
          <p:nvSpPr>
            <p:cNvPr id="192" name="TextBox 191">
              <a:extLst>
                <a:ext uri="{FF2B5EF4-FFF2-40B4-BE49-F238E27FC236}">
                  <a16:creationId xmlns:a16="http://schemas.microsoft.com/office/drawing/2014/main" id="{21465E36-6E20-4C6F-B332-6D4063545003}"/>
                </a:ext>
              </a:extLst>
            </p:cNvPr>
            <p:cNvSpPr txBox="1"/>
            <p:nvPr/>
          </p:nvSpPr>
          <p:spPr>
            <a:xfrm>
              <a:off x="5836420" y="8037962"/>
              <a:ext cx="11709434" cy="3416320"/>
            </a:xfrm>
            <a:prstGeom prst="rect">
              <a:avLst/>
            </a:prstGeom>
            <a:noFill/>
          </p:spPr>
          <p:txBody>
            <a:bodyPr wrap="square" rtlCol="0">
              <a:spAutoFit/>
            </a:bodyPr>
            <a:lstStyle/>
            <a:p>
              <a:pPr lvl="2"/>
              <a:r>
                <a:rPr lang="en-US" sz="2400" dirty="0" smtClean="0"/>
                <a:t>1</a:t>
              </a:r>
              <a:r>
                <a:rPr lang="en-US" sz="2400" dirty="0"/>
                <a:t>. 	Target activated by ablation laser, products carried with gas-jet of neutral gas</a:t>
              </a:r>
            </a:p>
            <a:p>
              <a:pPr lvl="5"/>
              <a:r>
                <a:rPr lang="en-US" sz="2400" dirty="0"/>
                <a:t>2. 	Resonance ionization takes place at intersection of lasers and gas-jet 	(with product)</a:t>
              </a:r>
            </a:p>
            <a:p>
              <a:pPr lvl="7"/>
              <a:r>
                <a:rPr lang="en-US" sz="2400" dirty="0"/>
                <a:t>3. 	Laser produced ions are confined and transported through RF 	Ion guides 	towards dipole magnet</a:t>
              </a:r>
            </a:p>
            <a:p>
              <a:pPr lvl="6"/>
              <a:r>
                <a:rPr lang="en-US" sz="2400" dirty="0"/>
                <a:t>		4. 	Dipole magnet separates isotopes according to mass to 		 		charge ratio</a:t>
              </a:r>
            </a:p>
            <a:p>
              <a:pPr lvl="6"/>
              <a:r>
                <a:rPr lang="en-US" sz="2400" dirty="0"/>
                <a:t>		5.   Isotopically pure beams measured at detection 							station</a:t>
              </a:r>
            </a:p>
          </p:txBody>
        </p:sp>
        <p:sp>
          <p:nvSpPr>
            <p:cNvPr id="193" name="Rectangle: Rounded Corners 29">
              <a:extLst>
                <a:ext uri="{FF2B5EF4-FFF2-40B4-BE49-F238E27FC236}">
                  <a16:creationId xmlns:a16="http://schemas.microsoft.com/office/drawing/2014/main" id="{6677893D-5E9A-4266-AB3F-D0BFA1DE8D65}"/>
                </a:ext>
              </a:extLst>
            </p:cNvPr>
            <p:cNvSpPr/>
            <p:nvPr/>
          </p:nvSpPr>
          <p:spPr>
            <a:xfrm>
              <a:off x="14164098" y="4946850"/>
              <a:ext cx="376142" cy="328079"/>
            </a:xfrm>
            <a:prstGeom prst="roundRect">
              <a:avLst/>
            </a:prstGeom>
            <a:solidFill>
              <a:schemeClr val="bg1">
                <a:lumMod val="95000"/>
              </a:schemeClr>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3</a:t>
              </a:r>
              <a:endParaRPr lang="en-BE" sz="2000" dirty="0">
                <a:solidFill>
                  <a:schemeClr val="tx1"/>
                </a:solidFill>
              </a:endParaRPr>
            </a:p>
          </p:txBody>
        </p:sp>
        <p:sp>
          <p:nvSpPr>
            <p:cNvPr id="194" name="Rectangle: Rounded Corners 30">
              <a:extLst>
                <a:ext uri="{FF2B5EF4-FFF2-40B4-BE49-F238E27FC236}">
                  <a16:creationId xmlns:a16="http://schemas.microsoft.com/office/drawing/2014/main" id="{14EAF929-160D-44D1-8F83-31D0089A040A}"/>
                </a:ext>
              </a:extLst>
            </p:cNvPr>
            <p:cNvSpPr/>
            <p:nvPr/>
          </p:nvSpPr>
          <p:spPr>
            <a:xfrm>
              <a:off x="8575642" y="3249349"/>
              <a:ext cx="367582" cy="367582"/>
            </a:xfrm>
            <a:prstGeom prst="roundRect">
              <a:avLst/>
            </a:prstGeom>
            <a:solidFill>
              <a:schemeClr val="bg1">
                <a:lumMod val="95000"/>
              </a:schemeClr>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3</a:t>
              </a:r>
              <a:endParaRPr lang="en-BE" sz="2000" dirty="0">
                <a:solidFill>
                  <a:schemeClr val="tx1"/>
                </a:solidFill>
              </a:endParaRPr>
            </a:p>
          </p:txBody>
        </p:sp>
        <p:cxnSp>
          <p:nvCxnSpPr>
            <p:cNvPr id="195" name="Straight Connector 194">
              <a:extLst>
                <a:ext uri="{FF2B5EF4-FFF2-40B4-BE49-F238E27FC236}">
                  <a16:creationId xmlns:a16="http://schemas.microsoft.com/office/drawing/2014/main" id="{7F3D4248-CBD4-4A68-A5A8-459A33BD992A}"/>
                </a:ext>
              </a:extLst>
            </p:cNvPr>
            <p:cNvCxnSpPr>
              <a:cxnSpLocks/>
            </p:cNvCxnSpPr>
            <p:nvPr/>
          </p:nvCxnSpPr>
          <p:spPr>
            <a:xfrm flipH="1">
              <a:off x="13859954" y="5239584"/>
              <a:ext cx="301769" cy="202146"/>
            </a:xfrm>
            <a:prstGeom prst="line">
              <a:avLst/>
            </a:prstGeom>
            <a:ln w="38100">
              <a:solidFill>
                <a:schemeClr val="accent2">
                  <a:lumMod val="7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196" name="Group 195"/>
          <p:cNvGrpSpPr/>
          <p:nvPr/>
        </p:nvGrpSpPr>
        <p:grpSpPr>
          <a:xfrm>
            <a:off x="2741430" y="10920111"/>
            <a:ext cx="12507755" cy="10751368"/>
            <a:chOff x="440870" y="944994"/>
            <a:chExt cx="12507755" cy="10751368"/>
          </a:xfrm>
        </p:grpSpPr>
        <p:sp>
          <p:nvSpPr>
            <p:cNvPr id="197" name="TextBox 196">
              <a:extLst>
                <a:ext uri="{FF2B5EF4-FFF2-40B4-BE49-F238E27FC236}">
                  <a16:creationId xmlns:a16="http://schemas.microsoft.com/office/drawing/2014/main" id="{5CD0B48A-F43B-4E47-A492-7B89F8F9A314}"/>
                </a:ext>
              </a:extLst>
            </p:cNvPr>
            <p:cNvSpPr txBox="1"/>
            <p:nvPr/>
          </p:nvSpPr>
          <p:spPr>
            <a:xfrm>
              <a:off x="783359" y="8838726"/>
              <a:ext cx="7093859" cy="253915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ea typeface="+mn-lt"/>
                  <a:cs typeface="+mn-lt"/>
                </a:rPr>
                <a:t>Target </a:t>
              </a:r>
              <a:r>
                <a:rPr lang="en-US" sz="2400" dirty="0" err="1">
                  <a:ea typeface="+mn-lt"/>
                  <a:cs typeface="+mn-lt"/>
                </a:rPr>
                <a:t>characterisation</a:t>
              </a:r>
              <a:r>
                <a:rPr lang="en-US" sz="2400" dirty="0">
                  <a:ea typeface="+mn-lt"/>
                  <a:cs typeface="+mn-lt"/>
                </a:rPr>
                <a:t> techniques:</a:t>
              </a:r>
              <a:endParaRPr lang="en-US" sz="2400" dirty="0"/>
            </a:p>
            <a:p>
              <a:pPr marL="285750" indent="-285750">
                <a:spcBef>
                  <a:spcPts val="600"/>
                </a:spcBef>
                <a:buFont typeface="Arial"/>
                <a:buChar char="•"/>
              </a:pPr>
              <a:r>
                <a:rPr lang="en-US" sz="2200" dirty="0">
                  <a:ea typeface="+mn-lt"/>
                  <a:cs typeface="+mn-lt"/>
                </a:rPr>
                <a:t>Layer homogeneity: α-spectroscopy, radiographic imaging</a:t>
              </a:r>
            </a:p>
            <a:p>
              <a:pPr marL="285750" indent="-285750">
                <a:spcBef>
                  <a:spcPts val="600"/>
                </a:spcBef>
                <a:buFont typeface="Arial"/>
                <a:buChar char="•"/>
              </a:pPr>
              <a:r>
                <a:rPr lang="en-US" sz="2200" dirty="0">
                  <a:ea typeface="+mn-lt"/>
                  <a:cs typeface="+mn-lt"/>
                </a:rPr>
                <a:t>Deposition yields: α- or γ- spectroscopy, NAA</a:t>
              </a:r>
              <a:endParaRPr lang="en-US" sz="2200" dirty="0">
                <a:cs typeface="Calibri" panose="020F0502020204030204"/>
              </a:endParaRPr>
            </a:p>
            <a:p>
              <a:pPr marL="285750" indent="-285750">
                <a:spcBef>
                  <a:spcPts val="600"/>
                </a:spcBef>
                <a:buFont typeface="Arial"/>
                <a:buChar char="•"/>
              </a:pPr>
              <a:r>
                <a:rPr lang="en-US" sz="2200" dirty="0">
                  <a:ea typeface="+mn-lt"/>
                  <a:cs typeface="+mn-lt"/>
                </a:rPr>
                <a:t>Layer growth mechanisms: SEM, AFM</a:t>
              </a:r>
              <a:endParaRPr lang="en-US" sz="2200" dirty="0">
                <a:cs typeface="Calibri" panose="020F0502020204030204"/>
              </a:endParaRPr>
            </a:p>
            <a:p>
              <a:pPr marL="285750" indent="-285750">
                <a:spcBef>
                  <a:spcPts val="600"/>
                </a:spcBef>
                <a:buFont typeface="Arial"/>
                <a:buChar char="•"/>
              </a:pPr>
              <a:r>
                <a:rPr lang="en-US" sz="2200" dirty="0">
                  <a:ea typeface="+mn-lt"/>
                  <a:cs typeface="+mn-lt"/>
                </a:rPr>
                <a:t>Chemical composition: XRF, XPS </a:t>
              </a:r>
              <a:endParaRPr lang="en-US" sz="2200" dirty="0">
                <a:cs typeface="Calibri" panose="020F0502020204030204"/>
              </a:endParaRPr>
            </a:p>
            <a:p>
              <a:pPr marL="285750" indent="-285750">
                <a:spcBef>
                  <a:spcPts val="600"/>
                </a:spcBef>
                <a:buFont typeface="Arial"/>
                <a:buChar char="•"/>
              </a:pPr>
              <a:endParaRPr lang="en-US" sz="2200" dirty="0">
                <a:cs typeface="Calibri" panose="020F0502020204030204"/>
              </a:endParaRPr>
            </a:p>
          </p:txBody>
        </p:sp>
        <p:grpSp>
          <p:nvGrpSpPr>
            <p:cNvPr id="198" name="Group 197">
              <a:extLst>
                <a:ext uri="{FF2B5EF4-FFF2-40B4-BE49-F238E27FC236}">
                  <a16:creationId xmlns:a16="http://schemas.microsoft.com/office/drawing/2014/main" id="{64E35B35-5900-4F81-AE96-64F0356A9F04}"/>
                </a:ext>
              </a:extLst>
            </p:cNvPr>
            <p:cNvGrpSpPr/>
            <p:nvPr/>
          </p:nvGrpSpPr>
          <p:grpSpPr>
            <a:xfrm>
              <a:off x="440870" y="1826228"/>
              <a:ext cx="12507755" cy="9870134"/>
              <a:chOff x="2756826" y="12907718"/>
              <a:chExt cx="12507755" cy="9870134"/>
            </a:xfrm>
          </p:grpSpPr>
          <p:grpSp>
            <p:nvGrpSpPr>
              <p:cNvPr id="201" name="Group 200">
                <a:extLst>
                  <a:ext uri="{FF2B5EF4-FFF2-40B4-BE49-F238E27FC236}">
                    <a16:creationId xmlns:a16="http://schemas.microsoft.com/office/drawing/2014/main" id="{409D4B93-2FB4-4FCE-8AAB-218185913AF7}"/>
                  </a:ext>
                </a:extLst>
              </p:cNvPr>
              <p:cNvGrpSpPr/>
              <p:nvPr/>
            </p:nvGrpSpPr>
            <p:grpSpPr>
              <a:xfrm>
                <a:off x="3141389" y="12907718"/>
                <a:ext cx="12123192" cy="2845607"/>
                <a:chOff x="3141389" y="12997408"/>
                <a:chExt cx="12123192" cy="2845607"/>
              </a:xfrm>
            </p:grpSpPr>
            <p:sp>
              <p:nvSpPr>
                <p:cNvPr id="209" name="TextBox 208">
                  <a:extLst>
                    <a:ext uri="{FF2B5EF4-FFF2-40B4-BE49-F238E27FC236}">
                      <a16:creationId xmlns:a16="http://schemas.microsoft.com/office/drawing/2014/main" id="{B9BB348A-95EE-4F21-A795-BA504DA48D5A}"/>
                    </a:ext>
                  </a:extLst>
                </p:cNvPr>
                <p:cNvSpPr txBox="1"/>
                <p:nvPr/>
              </p:nvSpPr>
              <p:spPr>
                <a:xfrm>
                  <a:off x="3141389" y="13011471"/>
                  <a:ext cx="5075513" cy="28315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ea typeface="+mn-lt"/>
                      <a:cs typeface="+mn-lt"/>
                    </a:rPr>
                    <a:t>Method 1: </a:t>
                  </a:r>
                  <a:r>
                    <a:rPr lang="en-US" sz="2400" dirty="0" smtClean="0">
                      <a:ea typeface="+mn-lt"/>
                      <a:cs typeface="+mn-lt"/>
                    </a:rPr>
                    <a:t>Electrodeposition </a:t>
                  </a:r>
                  <a:r>
                    <a:rPr lang="en-US" sz="2400" dirty="0" smtClean="0">
                      <a:ea typeface="+mn-lt"/>
                      <a:cs typeface="+mn-lt"/>
                    </a:rPr>
                    <a:t>[1]</a:t>
                  </a:r>
                  <a:endParaRPr lang="en-US" sz="2400" dirty="0">
                    <a:cs typeface="Calibri" panose="020F0502020204030204"/>
                  </a:endParaRPr>
                </a:p>
                <a:p>
                  <a:pPr marL="285750" indent="-285750">
                    <a:spcBef>
                      <a:spcPts val="600"/>
                    </a:spcBef>
                    <a:buFont typeface="Arial"/>
                    <a:buChar char="•"/>
                  </a:pPr>
                  <a:r>
                    <a:rPr lang="en-US" sz="2200" dirty="0">
                      <a:ea typeface="+mn-lt"/>
                      <a:cs typeface="+mn-lt"/>
                    </a:rPr>
                    <a:t>Deposition yields &lt; 90 %</a:t>
                  </a:r>
                  <a:endParaRPr lang="en-US" sz="2200" dirty="0">
                    <a:cs typeface="Calibri" panose="020F0502020204030204"/>
                  </a:endParaRPr>
                </a:p>
                <a:p>
                  <a:pPr marL="285750" indent="-285750">
                    <a:spcBef>
                      <a:spcPts val="600"/>
                    </a:spcBef>
                    <a:buFont typeface="Arial"/>
                    <a:buChar char="•"/>
                  </a:pPr>
                  <a:r>
                    <a:rPr lang="en-US" sz="2200" dirty="0" smtClean="0">
                      <a:ea typeface="+mn-lt"/>
                      <a:cs typeface="+mn-lt"/>
                    </a:rPr>
                    <a:t>Well </a:t>
                  </a:r>
                  <a:r>
                    <a:rPr lang="en-US" sz="2200" dirty="0">
                      <a:ea typeface="+mn-lt"/>
                      <a:cs typeface="+mn-lt"/>
                    </a:rPr>
                    <a:t>established</a:t>
                  </a:r>
                  <a:endParaRPr lang="en-US" sz="2200" dirty="0">
                    <a:cs typeface="Calibri" panose="020F0502020204030204"/>
                  </a:endParaRPr>
                </a:p>
                <a:p>
                  <a:pPr marL="285750" indent="-285750">
                    <a:spcBef>
                      <a:spcPts val="600"/>
                    </a:spcBef>
                    <a:buFont typeface="Arial"/>
                    <a:buChar char="•"/>
                  </a:pPr>
                  <a:r>
                    <a:rPr lang="en-US" sz="2200" dirty="0">
                      <a:ea typeface="+mn-lt"/>
                      <a:cs typeface="+mn-lt"/>
                    </a:rPr>
                    <a:t>Need for baking procedure</a:t>
                  </a:r>
                  <a:endParaRPr lang="en-US" sz="2200" dirty="0">
                    <a:cs typeface="Calibri" panose="020F0502020204030204"/>
                  </a:endParaRPr>
                </a:p>
                <a:p>
                  <a:pPr marL="285750" indent="-285750">
                    <a:spcBef>
                      <a:spcPts val="600"/>
                    </a:spcBef>
                    <a:buFont typeface="Arial"/>
                    <a:buChar char="•"/>
                  </a:pPr>
                  <a:r>
                    <a:rPr lang="en-US" sz="2200" dirty="0">
                      <a:ea typeface="+mn-lt"/>
                      <a:cs typeface="+mn-lt"/>
                    </a:rPr>
                    <a:t>Compound dissolved in reducing agent </a:t>
                  </a:r>
                  <a:br>
                    <a:rPr lang="en-US" sz="2200" dirty="0">
                      <a:ea typeface="+mn-lt"/>
                      <a:cs typeface="+mn-lt"/>
                    </a:rPr>
                  </a:br>
                  <a:r>
                    <a:rPr lang="en-US" sz="2200" dirty="0" smtClean="0">
                      <a:ea typeface="+mn-lt"/>
                      <a:cs typeface="+mn-lt"/>
                    </a:rPr>
                    <a:t> </a:t>
                  </a:r>
                  <a:r>
                    <a:rPr lang="fi-FI" dirty="0"/>
                    <a:t> </a:t>
                  </a:r>
                  <a:r>
                    <a:rPr lang="fi-FI" sz="2200" dirty="0"/>
                    <a:t>→</a:t>
                  </a:r>
                  <a:r>
                    <a:rPr lang="en-US" sz="2200" dirty="0" smtClean="0">
                      <a:ea typeface="+mn-lt"/>
                      <a:cs typeface="+mn-lt"/>
                    </a:rPr>
                    <a:t>Attracted </a:t>
                  </a:r>
                  <a:r>
                    <a:rPr lang="en-US" sz="2200" dirty="0">
                      <a:ea typeface="+mn-lt"/>
                      <a:cs typeface="+mn-lt"/>
                    </a:rPr>
                    <a:t>to cathode </a:t>
                  </a:r>
                  <a:r>
                    <a:rPr lang="fi-FI" sz="2200" dirty="0"/>
                    <a:t> →</a:t>
                  </a:r>
                  <a:r>
                    <a:rPr lang="en-US" sz="2200" dirty="0" smtClean="0">
                      <a:ea typeface="+mn-lt"/>
                      <a:cs typeface="+mn-lt"/>
                    </a:rPr>
                    <a:t> </a:t>
                  </a:r>
                  <a:r>
                    <a:rPr lang="en-US" sz="2200" dirty="0">
                      <a:ea typeface="+mn-lt"/>
                      <a:cs typeface="+mn-lt"/>
                    </a:rPr>
                    <a:t>Binds to backing electrochemically </a:t>
                  </a:r>
                  <a:endParaRPr lang="en-US" sz="2200" dirty="0">
                    <a:cs typeface="Calibri"/>
                  </a:endParaRPr>
                </a:p>
              </p:txBody>
            </p:sp>
            <p:sp>
              <p:nvSpPr>
                <p:cNvPr id="210" name="TextBox 209">
                  <a:extLst>
                    <a:ext uri="{FF2B5EF4-FFF2-40B4-BE49-F238E27FC236}">
                      <a16:creationId xmlns:a16="http://schemas.microsoft.com/office/drawing/2014/main" id="{994BE5E9-1675-493E-BDD1-5436C45652D9}"/>
                    </a:ext>
                  </a:extLst>
                </p:cNvPr>
                <p:cNvSpPr txBox="1"/>
                <p:nvPr/>
              </p:nvSpPr>
              <p:spPr>
                <a:xfrm>
                  <a:off x="8058594" y="12997408"/>
                  <a:ext cx="7205987" cy="246221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Bef>
                      <a:spcPts val="600"/>
                    </a:spcBef>
                  </a:pPr>
                  <a:r>
                    <a:rPr lang="en-US" sz="2400" dirty="0">
                      <a:ea typeface="+mn-lt"/>
                      <a:cs typeface="+mn-lt"/>
                    </a:rPr>
                    <a:t>Method 2: Novel Drop-on-Demand (DoD) </a:t>
                  </a:r>
                  <a:r>
                    <a:rPr lang="en-US" sz="2400" dirty="0" smtClean="0">
                      <a:ea typeface="+mn-lt"/>
                      <a:cs typeface="+mn-lt"/>
                    </a:rPr>
                    <a:t>printing</a:t>
                  </a:r>
                  <a:r>
                    <a:rPr lang="en-US" sz="2400" baseline="30000" dirty="0" smtClean="0">
                      <a:ea typeface="+mn-lt"/>
                      <a:cs typeface="+mn-lt"/>
                    </a:rPr>
                    <a:t> </a:t>
                  </a:r>
                  <a:r>
                    <a:rPr lang="en-US" sz="2400" dirty="0" smtClean="0">
                      <a:ea typeface="+mn-lt"/>
                      <a:cs typeface="+mn-lt"/>
                    </a:rPr>
                    <a:t>[2]</a:t>
                  </a:r>
                  <a:endParaRPr lang="en-US" sz="2400" dirty="0" smtClean="0">
                    <a:cs typeface="Calibri" panose="020F0502020204030204"/>
                  </a:endParaRPr>
                </a:p>
                <a:p>
                  <a:pPr marL="285750" indent="-285750">
                    <a:spcBef>
                      <a:spcPts val="600"/>
                    </a:spcBef>
                    <a:buFont typeface="Arial"/>
                    <a:buChar char="•"/>
                  </a:pPr>
                  <a:r>
                    <a:rPr lang="en-US" sz="2200" dirty="0" smtClean="0">
                      <a:ea typeface="+mn-lt"/>
                      <a:cs typeface="+mn-lt"/>
                    </a:rPr>
                    <a:t>Deposition yields ≥ 97 %</a:t>
                  </a:r>
                  <a:endParaRPr lang="en-US" sz="2200" dirty="0" smtClean="0">
                    <a:cs typeface="Calibri" panose="020F0502020204030204"/>
                  </a:endParaRPr>
                </a:p>
                <a:p>
                  <a:pPr marL="285750" indent="-285750">
                    <a:spcBef>
                      <a:spcPts val="600"/>
                    </a:spcBef>
                    <a:buFont typeface="Arial"/>
                    <a:buChar char="•"/>
                  </a:pPr>
                  <a:r>
                    <a:rPr lang="en-US" sz="2200" dirty="0" smtClean="0">
                      <a:ea typeface="+mn-lt"/>
                      <a:cs typeface="+mn-lt"/>
                    </a:rPr>
                    <a:t>Substrate </a:t>
                  </a:r>
                  <a:r>
                    <a:rPr lang="en-US" sz="2200" dirty="0">
                      <a:ea typeface="+mn-lt"/>
                      <a:cs typeface="+mn-lt"/>
                    </a:rPr>
                    <a:t>on </a:t>
                  </a:r>
                  <a:r>
                    <a:rPr lang="en-US" sz="2200" dirty="0" err="1">
                      <a:ea typeface="+mn-lt"/>
                      <a:cs typeface="+mn-lt"/>
                    </a:rPr>
                    <a:t>xy</a:t>
                  </a:r>
                  <a:r>
                    <a:rPr lang="en-US" sz="2200" dirty="0">
                      <a:ea typeface="+mn-lt"/>
                      <a:cs typeface="+mn-lt"/>
                    </a:rPr>
                    <a:t> translation stage: position within ±2 </a:t>
                  </a:r>
                  <a:r>
                    <a:rPr lang="en-US" sz="2200" dirty="0" err="1">
                      <a:ea typeface="+mn-lt"/>
                      <a:cs typeface="+mn-lt"/>
                    </a:rPr>
                    <a:t>μm</a:t>
                  </a:r>
                  <a:endParaRPr lang="en-US" sz="2200" dirty="0">
                    <a:cs typeface="Calibri" panose="020F0502020204030204"/>
                  </a:endParaRPr>
                </a:p>
                <a:p>
                  <a:pPr marL="285750" indent="-285750">
                    <a:spcBef>
                      <a:spcPts val="600"/>
                    </a:spcBef>
                    <a:buFont typeface="Arial"/>
                    <a:buChar char="•"/>
                  </a:pPr>
                  <a:r>
                    <a:rPr lang="en-US" sz="2200" dirty="0">
                      <a:ea typeface="+mn-lt"/>
                      <a:cs typeface="+mn-lt"/>
                    </a:rPr>
                    <a:t>Not electrochemically bound </a:t>
                  </a:r>
                  <a:r>
                    <a:rPr lang="fi-FI" sz="2200" dirty="0"/>
                    <a:t>→</a:t>
                  </a:r>
                  <a:r>
                    <a:rPr lang="en-US" sz="2200" dirty="0" smtClean="0">
                      <a:ea typeface="+mn-lt"/>
                      <a:cs typeface="+mn-lt"/>
                    </a:rPr>
                    <a:t> </a:t>
                  </a:r>
                  <a:r>
                    <a:rPr lang="en-US" sz="2200" dirty="0">
                      <a:ea typeface="+mn-lt"/>
                      <a:cs typeface="+mn-lt"/>
                    </a:rPr>
                    <a:t>less stable in beam</a:t>
                  </a:r>
                  <a:endParaRPr lang="en-US" sz="2200" dirty="0">
                    <a:cs typeface="Calibri" panose="020F0502020204030204"/>
                  </a:endParaRPr>
                </a:p>
                <a:p>
                  <a:pPr marL="285750" indent="-285750">
                    <a:spcBef>
                      <a:spcPts val="600"/>
                    </a:spcBef>
                    <a:buFont typeface="Arial"/>
                    <a:buChar char="•"/>
                  </a:pPr>
                  <a:r>
                    <a:rPr lang="en-US" sz="2200" dirty="0">
                      <a:ea typeface="+mn-lt"/>
                      <a:cs typeface="+mn-lt"/>
                    </a:rPr>
                    <a:t>Salt dissolved </a:t>
                  </a:r>
                  <a:r>
                    <a:rPr lang="fi-FI" sz="2200" dirty="0"/>
                    <a:t>→</a:t>
                  </a:r>
                  <a:r>
                    <a:rPr lang="en-US" sz="2200" dirty="0" smtClean="0">
                      <a:ea typeface="+mn-lt"/>
                      <a:cs typeface="+mn-lt"/>
                    </a:rPr>
                    <a:t> </a:t>
                  </a:r>
                  <a:r>
                    <a:rPr lang="en-US" sz="2200" dirty="0">
                      <a:ea typeface="+mn-lt"/>
                      <a:cs typeface="+mn-lt"/>
                    </a:rPr>
                    <a:t>Solution inkjet printed on </a:t>
                  </a:r>
                  <a:r>
                    <a:rPr lang="en-US" sz="2200" dirty="0" smtClean="0">
                      <a:ea typeface="+mn-lt"/>
                      <a:cs typeface="+mn-lt"/>
                    </a:rPr>
                    <a:t>backing </a:t>
                  </a:r>
                  <a:r>
                    <a:rPr lang="fi-FI" sz="2200" dirty="0"/>
                    <a:t>→</a:t>
                  </a:r>
                  <a:r>
                    <a:rPr lang="en-US" sz="2200" dirty="0" smtClean="0">
                      <a:ea typeface="+mn-lt"/>
                      <a:cs typeface="+mn-lt"/>
                    </a:rPr>
                    <a:t> Solvent </a:t>
                  </a:r>
                  <a:r>
                    <a:rPr lang="en-US" sz="2200" dirty="0">
                      <a:ea typeface="+mn-lt"/>
                      <a:cs typeface="+mn-lt"/>
                    </a:rPr>
                    <a:t>evaporates leaving salt on backing  </a:t>
                  </a:r>
                  <a:endParaRPr lang="en-US" sz="2200" dirty="0">
                    <a:cs typeface="Calibri" panose="020F0502020204030204"/>
                  </a:endParaRPr>
                </a:p>
              </p:txBody>
            </p:sp>
          </p:grpSp>
          <p:pic>
            <p:nvPicPr>
              <p:cNvPr id="202" name="Picture 61" descr="Diagram, schematic&#10;&#10;Description automatically generated">
                <a:extLst>
                  <a:ext uri="{FF2B5EF4-FFF2-40B4-BE49-F238E27FC236}">
                    <a16:creationId xmlns:a16="http://schemas.microsoft.com/office/drawing/2014/main" id="{FB9F6DEE-A8DE-4667-A17C-3257B0274D7E}"/>
                  </a:ext>
                </a:extLst>
              </p:cNvPr>
              <p:cNvPicPr>
                <a:picLocks noChangeAspect="1"/>
              </p:cNvPicPr>
              <p:nvPr/>
            </p:nvPicPr>
            <p:blipFill>
              <a:blip r:embed="rId14"/>
              <a:stretch>
                <a:fillRect/>
              </a:stretch>
            </p:blipFill>
            <p:spPr>
              <a:xfrm>
                <a:off x="3044332" y="15622449"/>
                <a:ext cx="3818705" cy="3905050"/>
              </a:xfrm>
              <a:prstGeom prst="rect">
                <a:avLst/>
              </a:prstGeom>
            </p:spPr>
          </p:pic>
          <p:pic>
            <p:nvPicPr>
              <p:cNvPr id="203" name="Picture 60" descr="A picture containing indoor, photo, counter, table&#10;&#10;Description automatically generated">
                <a:extLst>
                  <a:ext uri="{FF2B5EF4-FFF2-40B4-BE49-F238E27FC236}">
                    <a16:creationId xmlns:a16="http://schemas.microsoft.com/office/drawing/2014/main" id="{866BE49C-5546-42FA-99FB-7760FECD9499}"/>
                  </a:ext>
                </a:extLst>
              </p:cNvPr>
              <p:cNvPicPr>
                <a:picLocks noChangeAspect="1"/>
              </p:cNvPicPr>
              <p:nvPr/>
            </p:nvPicPr>
            <p:blipFill>
              <a:blip r:embed="rId15"/>
              <a:stretch>
                <a:fillRect/>
              </a:stretch>
            </p:blipFill>
            <p:spPr>
              <a:xfrm>
                <a:off x="7034446" y="16464161"/>
                <a:ext cx="2159175" cy="2781435"/>
              </a:xfrm>
              <a:prstGeom prst="rect">
                <a:avLst/>
              </a:prstGeom>
            </p:spPr>
          </p:pic>
          <p:sp>
            <p:nvSpPr>
              <p:cNvPr id="204" name="TextBox 203">
                <a:extLst>
                  <a:ext uri="{FF2B5EF4-FFF2-40B4-BE49-F238E27FC236}">
                    <a16:creationId xmlns:a16="http://schemas.microsoft.com/office/drawing/2014/main" id="{63BA8B8D-1FB3-463A-A180-96B536BE9194}"/>
                  </a:ext>
                </a:extLst>
              </p:cNvPr>
              <p:cNvSpPr txBox="1"/>
              <p:nvPr/>
            </p:nvSpPr>
            <p:spPr>
              <a:xfrm>
                <a:off x="6274072" y="15522536"/>
                <a:ext cx="3757530"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i="1" dirty="0">
                    <a:solidFill>
                      <a:srgbClr val="000000"/>
                    </a:solidFill>
                    <a:ea typeface="+mn-lt"/>
                    <a:cs typeface="+mn-lt"/>
                  </a:rPr>
                  <a:t>Fig. 2. DoD </a:t>
                </a:r>
                <a:r>
                  <a:rPr lang="en-US" sz="2000" i="1" baseline="30000" dirty="0">
                    <a:solidFill>
                      <a:srgbClr val="000000"/>
                    </a:solidFill>
                    <a:ea typeface="+mn-lt"/>
                    <a:cs typeface="+mn-lt"/>
                  </a:rPr>
                  <a:t>233</a:t>
                </a:r>
                <a:r>
                  <a:rPr lang="en-US" sz="2000" i="1" dirty="0">
                    <a:solidFill>
                      <a:srgbClr val="000000"/>
                    </a:solidFill>
                    <a:ea typeface="+mn-lt"/>
                    <a:cs typeface="+mn-lt"/>
                  </a:rPr>
                  <a:t>U target (top) and </a:t>
                </a:r>
                <a:endParaRPr lang="en-US" sz="2000" dirty="0">
                  <a:solidFill>
                    <a:srgbClr val="000000"/>
                  </a:solidFill>
                  <a:cs typeface="Calibri"/>
                </a:endParaRPr>
              </a:p>
              <a:p>
                <a:pPr algn="ctr"/>
                <a:r>
                  <a:rPr lang="en-US" sz="2000" i="1" dirty="0">
                    <a:solidFill>
                      <a:srgbClr val="000000"/>
                    </a:solidFill>
                    <a:ea typeface="+mn-lt"/>
                    <a:cs typeface="+mn-lt"/>
                  </a:rPr>
                  <a:t>electrodeposited </a:t>
                </a:r>
                <a:r>
                  <a:rPr lang="en-US" sz="2000" i="1" baseline="30000" dirty="0">
                    <a:solidFill>
                      <a:srgbClr val="000000"/>
                    </a:solidFill>
                    <a:ea typeface="+mn-lt"/>
                    <a:cs typeface="+mn-lt"/>
                  </a:rPr>
                  <a:t>242</a:t>
                </a:r>
                <a:r>
                  <a:rPr lang="en-US" sz="2000" i="1" dirty="0">
                    <a:solidFill>
                      <a:srgbClr val="000000"/>
                    </a:solidFill>
                    <a:ea typeface="+mn-lt"/>
                    <a:cs typeface="+mn-lt"/>
                  </a:rPr>
                  <a:t>Pu target (</a:t>
                </a:r>
                <a:r>
                  <a:rPr lang="en-US" sz="2000" i="1" dirty="0" smtClean="0">
                    <a:solidFill>
                      <a:srgbClr val="000000"/>
                    </a:solidFill>
                    <a:ea typeface="+mn-lt"/>
                    <a:cs typeface="+mn-lt"/>
                  </a:rPr>
                  <a:t>bottom)</a:t>
                </a:r>
                <a:r>
                  <a:rPr lang="en-US" sz="2000" i="1" baseline="30000" dirty="0">
                    <a:solidFill>
                      <a:srgbClr val="000000"/>
                    </a:solidFill>
                    <a:ea typeface="+mn-lt"/>
                    <a:cs typeface="+mn-lt"/>
                  </a:rPr>
                  <a:t> </a:t>
                </a:r>
                <a:r>
                  <a:rPr lang="en-US" sz="2000" dirty="0" smtClean="0">
                    <a:ea typeface="+mn-lt"/>
                    <a:cs typeface="+mn-lt"/>
                  </a:rPr>
                  <a:t>[3]</a:t>
                </a:r>
                <a:endParaRPr lang="en-US" sz="2000" dirty="0">
                  <a:solidFill>
                    <a:srgbClr val="000000"/>
                  </a:solidFill>
                </a:endParaRPr>
              </a:p>
            </p:txBody>
          </p:sp>
          <p:pic>
            <p:nvPicPr>
              <p:cNvPr id="205" name="Picture 68" descr="Chart&#10;&#10;Description automatically generated">
                <a:extLst>
                  <a:ext uri="{FF2B5EF4-FFF2-40B4-BE49-F238E27FC236}">
                    <a16:creationId xmlns:a16="http://schemas.microsoft.com/office/drawing/2014/main" id="{18F32B3B-F224-410E-A26C-388BFFD98383}"/>
                  </a:ext>
                </a:extLst>
              </p:cNvPr>
              <p:cNvPicPr>
                <a:picLocks noChangeAspect="1"/>
              </p:cNvPicPr>
              <p:nvPr/>
            </p:nvPicPr>
            <p:blipFill rotWithShape="1">
              <a:blip r:embed="rId16"/>
              <a:srcRect t="2193" b="599"/>
              <a:stretch/>
            </p:blipFill>
            <p:spPr>
              <a:xfrm>
                <a:off x="9578320" y="15594922"/>
                <a:ext cx="4917580" cy="3714683"/>
              </a:xfrm>
              <a:prstGeom prst="rect">
                <a:avLst/>
              </a:prstGeom>
            </p:spPr>
          </p:pic>
          <p:sp>
            <p:nvSpPr>
              <p:cNvPr id="206" name="TextBox 205">
                <a:extLst>
                  <a:ext uri="{FF2B5EF4-FFF2-40B4-BE49-F238E27FC236}">
                    <a16:creationId xmlns:a16="http://schemas.microsoft.com/office/drawing/2014/main" id="{9505F8FB-9D8B-4A39-88E0-AFB15CEA482A}"/>
                  </a:ext>
                </a:extLst>
              </p:cNvPr>
              <p:cNvSpPr txBox="1"/>
              <p:nvPr/>
            </p:nvSpPr>
            <p:spPr>
              <a:xfrm>
                <a:off x="7140939" y="22069966"/>
                <a:ext cx="3647631"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i="1" dirty="0">
                    <a:ea typeface="+mn-lt"/>
                    <a:cs typeface="+mn-lt"/>
                  </a:rPr>
                  <a:t>Fig. 4. Radiographic image of an </a:t>
                </a:r>
                <a:endParaRPr lang="en-US" sz="2000" i="1" dirty="0" smtClean="0">
                  <a:ea typeface="+mn-lt"/>
                  <a:cs typeface="+mn-lt"/>
                </a:endParaRPr>
              </a:p>
              <a:p>
                <a:pPr algn="ctr"/>
                <a:r>
                  <a:rPr lang="en-US" sz="2000" i="1" dirty="0" smtClean="0">
                    <a:ea typeface="+mn-lt"/>
                    <a:cs typeface="+mn-lt"/>
                  </a:rPr>
                  <a:t>electrodeposited</a:t>
                </a:r>
                <a:r>
                  <a:rPr lang="en-US" sz="2000" i="1" dirty="0">
                    <a:ea typeface="+mn-lt"/>
                    <a:cs typeface="+mn-lt"/>
                  </a:rPr>
                  <a:t> </a:t>
                </a:r>
                <a:r>
                  <a:rPr lang="en-US" sz="2000" i="1" baseline="30000" dirty="0">
                    <a:ea typeface="+mn-lt"/>
                    <a:cs typeface="+mn-lt"/>
                  </a:rPr>
                  <a:t>242</a:t>
                </a:r>
                <a:r>
                  <a:rPr lang="en-US" sz="2000" i="1" dirty="0">
                    <a:ea typeface="+mn-lt"/>
                    <a:cs typeface="+mn-lt"/>
                  </a:rPr>
                  <a:t>Pu </a:t>
                </a:r>
                <a:r>
                  <a:rPr lang="en-US" sz="2000" i="1" dirty="0" smtClean="0">
                    <a:ea typeface="+mn-lt"/>
                    <a:cs typeface="+mn-lt"/>
                  </a:rPr>
                  <a:t>target</a:t>
                </a:r>
                <a:r>
                  <a:rPr lang="en-US" sz="2000" i="1" baseline="30000" dirty="0">
                    <a:ea typeface="+mn-lt"/>
                    <a:cs typeface="+mn-lt"/>
                  </a:rPr>
                  <a:t> </a:t>
                </a:r>
                <a:r>
                  <a:rPr lang="en-US" sz="2000" dirty="0" smtClean="0">
                    <a:ea typeface="+mn-lt"/>
                    <a:cs typeface="+mn-lt"/>
                  </a:rPr>
                  <a:t>[5]</a:t>
                </a:r>
                <a:endParaRPr lang="en-US" sz="2000" i="1" dirty="0">
                  <a:cs typeface="Calibri" panose="020F0502020204030204"/>
                </a:endParaRPr>
              </a:p>
            </p:txBody>
          </p:sp>
          <p:sp>
            <p:nvSpPr>
              <p:cNvPr id="207" name="TextBox 206">
                <a:extLst>
                  <a:ext uri="{FF2B5EF4-FFF2-40B4-BE49-F238E27FC236}">
                    <a16:creationId xmlns:a16="http://schemas.microsoft.com/office/drawing/2014/main" id="{D538529A-8CB2-42A9-9DB5-47F1771BCF0B}"/>
                  </a:ext>
                </a:extLst>
              </p:cNvPr>
              <p:cNvSpPr txBox="1"/>
              <p:nvPr/>
            </p:nvSpPr>
            <p:spPr>
              <a:xfrm>
                <a:off x="2756826" y="19530776"/>
                <a:ext cx="433928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i="1" dirty="0">
                    <a:ea typeface="+mn-lt"/>
                    <a:cs typeface="+mn-lt"/>
                  </a:rPr>
                  <a:t>Fig. 1. Electrodeposition cell </a:t>
                </a:r>
                <a:r>
                  <a:rPr lang="en-US" sz="2000" i="1" dirty="0" smtClean="0">
                    <a:ea typeface="+mn-lt"/>
                    <a:cs typeface="+mn-lt"/>
                  </a:rPr>
                  <a:t>set-up </a:t>
                </a:r>
                <a:r>
                  <a:rPr lang="en-US" sz="2000" dirty="0" smtClean="0">
                    <a:ea typeface="+mn-lt"/>
                    <a:cs typeface="+mn-lt"/>
                  </a:rPr>
                  <a:t>[3]</a:t>
                </a:r>
                <a:endParaRPr lang="en-US" sz="2000" dirty="0">
                  <a:cs typeface="Calibri" panose="020F0502020204030204"/>
                </a:endParaRPr>
              </a:p>
            </p:txBody>
          </p:sp>
          <p:sp>
            <p:nvSpPr>
              <p:cNvPr id="208" name="TextBox 207">
                <a:extLst>
                  <a:ext uri="{FF2B5EF4-FFF2-40B4-BE49-F238E27FC236}">
                    <a16:creationId xmlns:a16="http://schemas.microsoft.com/office/drawing/2014/main" id="{7FFEAC6C-5C6F-4611-87C7-192228C6B879}"/>
                  </a:ext>
                </a:extLst>
              </p:cNvPr>
              <p:cNvSpPr txBox="1"/>
              <p:nvPr/>
            </p:nvSpPr>
            <p:spPr>
              <a:xfrm>
                <a:off x="9900312" y="15334304"/>
                <a:ext cx="474766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i="1" dirty="0">
                    <a:solidFill>
                      <a:srgbClr val="000000"/>
                    </a:solidFill>
                    <a:ea typeface="+mn-lt"/>
                    <a:cs typeface="+mn-lt"/>
                  </a:rPr>
                  <a:t>Fig. 3. DoD dispensing process </a:t>
                </a:r>
                <a:r>
                  <a:rPr lang="en-US" sz="2000" i="1" dirty="0" smtClean="0">
                    <a:solidFill>
                      <a:srgbClr val="000000"/>
                    </a:solidFill>
                    <a:ea typeface="+mn-lt"/>
                    <a:cs typeface="+mn-lt"/>
                  </a:rPr>
                  <a:t>schematic</a:t>
                </a:r>
                <a:r>
                  <a:rPr lang="en-US" sz="2000" dirty="0">
                    <a:ea typeface="+mn-lt"/>
                    <a:cs typeface="+mn-lt"/>
                  </a:rPr>
                  <a:t> </a:t>
                </a:r>
                <a:r>
                  <a:rPr lang="en-US" sz="2000" dirty="0" smtClean="0">
                    <a:ea typeface="+mn-lt"/>
                    <a:cs typeface="+mn-lt"/>
                  </a:rPr>
                  <a:t>[4] </a:t>
                </a:r>
                <a:endParaRPr lang="en-US" sz="2000" dirty="0">
                  <a:solidFill>
                    <a:srgbClr val="000000"/>
                  </a:solidFill>
                  <a:cs typeface="Calibri" panose="020F0502020204030204"/>
                </a:endParaRPr>
              </a:p>
            </p:txBody>
          </p:sp>
        </p:grpSp>
        <p:pic>
          <p:nvPicPr>
            <p:cNvPr id="199" name="Picture 16">
              <a:extLst>
                <a:ext uri="{FF2B5EF4-FFF2-40B4-BE49-F238E27FC236}">
                  <a16:creationId xmlns:a16="http://schemas.microsoft.com/office/drawing/2014/main" id="{E993DC37-B31A-4C32-B22A-1797FC81AC49}"/>
                </a:ext>
              </a:extLst>
            </p:cNvPr>
            <p:cNvPicPr>
              <a:picLocks noChangeAspect="1"/>
            </p:cNvPicPr>
            <p:nvPr/>
          </p:nvPicPr>
          <p:blipFill>
            <a:blip r:embed="rId17"/>
            <a:stretch>
              <a:fillRect/>
            </a:stretch>
          </p:blipFill>
          <p:spPr>
            <a:xfrm>
              <a:off x="6669386" y="9954385"/>
              <a:ext cx="947657" cy="992853"/>
            </a:xfrm>
            <a:prstGeom prst="rect">
              <a:avLst/>
            </a:prstGeom>
          </p:spPr>
        </p:pic>
        <p:sp>
          <p:nvSpPr>
            <p:cNvPr id="200" name="TextBox 199"/>
            <p:cNvSpPr txBox="1"/>
            <p:nvPr/>
          </p:nvSpPr>
          <p:spPr>
            <a:xfrm>
              <a:off x="1455098" y="944994"/>
              <a:ext cx="10190022" cy="861774"/>
            </a:xfrm>
            <a:prstGeom prst="rect">
              <a:avLst/>
            </a:prstGeom>
            <a:noFill/>
          </p:spPr>
          <p:txBody>
            <a:bodyPr wrap="square" rtlCol="0">
              <a:spAutoFit/>
            </a:bodyPr>
            <a:lstStyle/>
            <a:p>
              <a:r>
                <a:rPr lang="en-US" sz="3200" b="1" dirty="0" err="1">
                  <a:ea typeface="+mn-lt"/>
                  <a:cs typeface="+mn-lt"/>
                </a:rPr>
                <a:t>Optimised</a:t>
              </a:r>
              <a:r>
                <a:rPr lang="en-US" sz="3200" b="1" dirty="0">
                  <a:ea typeface="+mn-lt"/>
                  <a:cs typeface="+mn-lt"/>
                </a:rPr>
                <a:t> actinide target preparation and </a:t>
              </a:r>
              <a:r>
                <a:rPr lang="en-US" sz="3200" b="1" dirty="0" err="1">
                  <a:ea typeface="+mn-lt"/>
                  <a:cs typeface="+mn-lt"/>
                </a:rPr>
                <a:t>characterisation</a:t>
              </a:r>
              <a:endParaRPr lang="en-US" sz="3200" b="1" dirty="0">
                <a:cs typeface="Calibri"/>
              </a:endParaRPr>
            </a:p>
            <a:p>
              <a:endParaRPr lang="fi-FI" dirty="0"/>
            </a:p>
          </p:txBody>
        </p:sp>
      </p:grpSp>
      <p:grpSp>
        <p:nvGrpSpPr>
          <p:cNvPr id="211" name="Group 210"/>
          <p:cNvGrpSpPr/>
          <p:nvPr/>
        </p:nvGrpSpPr>
        <p:grpSpPr>
          <a:xfrm>
            <a:off x="2663171" y="22158110"/>
            <a:ext cx="11675326" cy="10720334"/>
            <a:chOff x="607627" y="6496331"/>
            <a:chExt cx="11675326" cy="10720334"/>
          </a:xfrm>
        </p:grpSpPr>
        <p:pic>
          <p:nvPicPr>
            <p:cNvPr id="212" name="Grafik 16">
              <a:extLst>
                <a:ext uri="{FF2B5EF4-FFF2-40B4-BE49-F238E27FC236}">
                  <a16:creationId xmlns:a16="http://schemas.microsoft.com/office/drawing/2014/main" id="{854D1EC5-41B4-42B0-B411-A49714619B74}"/>
                </a:ext>
              </a:extLst>
            </p:cNvPr>
            <p:cNvPicPr>
              <a:picLocks noChangeAspect="1"/>
            </p:cNvPicPr>
            <p:nvPr/>
          </p:nvPicPr>
          <p:blipFill>
            <a:blip r:embed="rId18">
              <a:clrChange>
                <a:clrFrom>
                  <a:srgbClr val="FFFFFF"/>
                </a:clrFrom>
                <a:clrTo>
                  <a:srgbClr val="FFFFFF">
                    <a:alpha val="0"/>
                  </a:srgbClr>
                </a:clrTo>
              </a:clrChange>
            </a:blip>
            <a:stretch>
              <a:fillRect/>
            </a:stretch>
          </p:blipFill>
          <p:spPr>
            <a:xfrm>
              <a:off x="1835682" y="13005078"/>
              <a:ext cx="3189484" cy="3623766"/>
            </a:xfrm>
            <a:prstGeom prst="rect">
              <a:avLst/>
            </a:prstGeom>
          </p:spPr>
        </p:pic>
        <p:sp>
          <p:nvSpPr>
            <p:cNvPr id="213" name="Textfeld 31">
              <a:extLst>
                <a:ext uri="{FF2B5EF4-FFF2-40B4-BE49-F238E27FC236}">
                  <a16:creationId xmlns:a16="http://schemas.microsoft.com/office/drawing/2014/main" id="{C90C4B37-DAEF-4998-AD38-70B0E7FDC172}"/>
                </a:ext>
              </a:extLst>
            </p:cNvPr>
            <p:cNvSpPr txBox="1"/>
            <p:nvPr/>
          </p:nvSpPr>
          <p:spPr>
            <a:xfrm>
              <a:off x="4487027" y="8723262"/>
              <a:ext cx="6452311" cy="1569660"/>
            </a:xfrm>
            <a:prstGeom prst="rect">
              <a:avLst/>
            </a:prstGeom>
            <a:noFill/>
          </p:spPr>
          <p:txBody>
            <a:bodyPr wrap="square" lIns="91440" tIns="45720" rIns="91440" bIns="45720" rtlCol="0" anchor="t">
              <a:spAutoFit/>
            </a:bodyPr>
            <a:lstStyle/>
            <a:p>
              <a:pPr marL="342900" indent="-342900">
                <a:buFont typeface="Arial" panose="020B0604020202020204" pitchFamily="34" charset="0"/>
                <a:buChar char="•"/>
              </a:pPr>
              <a:r>
                <a:rPr lang="en-US" sz="2400" dirty="0"/>
                <a:t>Method for l</a:t>
              </a:r>
              <a:r>
                <a:rPr lang="en-US" sz="2400" dirty="0">
                  <a:latin typeface="+mn-lt"/>
                </a:rPr>
                <a:t>evel search:</a:t>
              </a:r>
            </a:p>
            <a:p>
              <a:r>
                <a:rPr lang="en-US" sz="2400" dirty="0">
                  <a:latin typeface="Calibri" panose="020F0502020204030204" pitchFamily="34" charset="0"/>
                  <a:cs typeface="Calibri" panose="020F0502020204030204" pitchFamily="34" charset="0"/>
                </a:rPr>
                <a:t>     </a:t>
              </a:r>
              <a:r>
                <a:rPr lang="en-US" sz="2400" dirty="0">
                  <a:latin typeface="+mn-lt"/>
                </a:rPr>
                <a:t>Radiation Detected-RIS</a:t>
              </a:r>
              <a:endParaRPr lang="de-DE" sz="2400" dirty="0">
                <a:latin typeface="+mn-lt"/>
              </a:endParaRPr>
            </a:p>
            <a:p>
              <a:pPr marL="285750" indent="-285750">
                <a:buFont typeface="Arial" panose="020B0604020202020204" pitchFamily="34" charset="0"/>
                <a:buChar char="•"/>
              </a:pPr>
              <a:r>
                <a:rPr lang="en-US" sz="2400" dirty="0"/>
                <a:t> High resolution spectroscopy </a:t>
              </a:r>
              <a:endParaRPr lang="en-US" sz="2400" dirty="0">
                <a:cs typeface="Calibri"/>
              </a:endParaRPr>
            </a:p>
            <a:p>
              <a:r>
                <a:rPr lang="en-US" sz="2400" dirty="0"/>
                <a:t>     of HF structure: in gas-jet technique</a:t>
              </a:r>
              <a:endParaRPr lang="en-US" sz="2400" dirty="0">
                <a:cs typeface="Calibri"/>
              </a:endParaRPr>
            </a:p>
          </p:txBody>
        </p:sp>
        <p:sp>
          <p:nvSpPr>
            <p:cNvPr id="214" name="Textfeld 92">
              <a:extLst>
                <a:ext uri="{FF2B5EF4-FFF2-40B4-BE49-F238E27FC236}">
                  <a16:creationId xmlns:a16="http://schemas.microsoft.com/office/drawing/2014/main" id="{84E0E99F-752F-44F7-9620-124830DE09FE}"/>
                </a:ext>
              </a:extLst>
            </p:cNvPr>
            <p:cNvSpPr txBox="1"/>
            <p:nvPr/>
          </p:nvSpPr>
          <p:spPr>
            <a:xfrm>
              <a:off x="4960907" y="11720865"/>
              <a:ext cx="7322046" cy="2677656"/>
            </a:xfrm>
            <a:prstGeom prst="rect">
              <a:avLst/>
            </a:prstGeom>
            <a:noFill/>
          </p:spPr>
          <p:txBody>
            <a:bodyPr wrap="square" lIns="91440" tIns="45720" rIns="91440" bIns="45720" anchor="t">
              <a:spAutoFit/>
            </a:bodyPr>
            <a:lstStyle/>
            <a:p>
              <a:r>
                <a:rPr lang="en-US" sz="2400" u="sng" dirty="0"/>
                <a:t>Lawrencium</a:t>
              </a:r>
            </a:p>
            <a:p>
              <a:pPr marL="342900" indent="-342900">
                <a:buFont typeface="Arial" panose="020B0604020202020204" pitchFamily="34" charset="0"/>
                <a:buChar char="•"/>
              </a:pPr>
              <a:r>
                <a:rPr lang="en-US" sz="2400" dirty="0"/>
                <a:t>Atomic structure only known from theory</a:t>
              </a:r>
            </a:p>
            <a:p>
              <a:pPr marL="342900" indent="-342900">
                <a:buFont typeface="Arial" panose="020B0604020202020204" pitchFamily="34" charset="0"/>
                <a:buChar char="•"/>
              </a:pPr>
              <a:r>
                <a:rPr lang="en-US" sz="2400" dirty="0"/>
                <a:t>Low IP: challenging filament desorption </a:t>
              </a:r>
              <a:endParaRPr lang="en-US" sz="2400" dirty="0">
                <a:cs typeface="Calibri" panose="020F0502020204030204"/>
              </a:endParaRPr>
            </a:p>
            <a:p>
              <a:pPr lvl="1"/>
              <a:r>
                <a:rPr lang="en-US" sz="2400" dirty="0"/>
                <a:t>	      o</a:t>
              </a:r>
              <a:r>
                <a:rPr lang="en-US" sz="2400" dirty="0">
                  <a:latin typeface="+mn-lt"/>
                </a:rPr>
                <a:t>ptimum material identified </a:t>
              </a:r>
              <a:r>
                <a:rPr lang="de-DE" sz="2400" dirty="0">
                  <a:latin typeface="+mn-lt"/>
                </a:rPr>
                <a:t>(</a:t>
              </a:r>
              <a:r>
                <a:rPr lang="en-US" sz="2400" dirty="0"/>
                <a:t>MS21)</a:t>
              </a:r>
              <a:r>
                <a:rPr lang="de-DE" sz="2400" dirty="0">
                  <a:latin typeface="+mn-lt"/>
                </a:rPr>
                <a:t>)</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endParaRPr lang="en-US" sz="2400" dirty="0"/>
            </a:p>
            <a:p>
              <a:r>
                <a:rPr lang="en-US" sz="2400" dirty="0"/>
                <a:t> </a:t>
              </a:r>
            </a:p>
          </p:txBody>
        </p:sp>
        <p:sp>
          <p:nvSpPr>
            <p:cNvPr id="215" name="Textfeld 38">
              <a:extLst>
                <a:ext uri="{FF2B5EF4-FFF2-40B4-BE49-F238E27FC236}">
                  <a16:creationId xmlns:a16="http://schemas.microsoft.com/office/drawing/2014/main" id="{8419990B-8003-4A97-828F-8BB9FCDED202}"/>
                </a:ext>
              </a:extLst>
            </p:cNvPr>
            <p:cNvSpPr txBox="1"/>
            <p:nvPr/>
          </p:nvSpPr>
          <p:spPr>
            <a:xfrm>
              <a:off x="2709901" y="6496331"/>
              <a:ext cx="7161057" cy="584775"/>
            </a:xfrm>
            <a:prstGeom prst="rect">
              <a:avLst/>
            </a:prstGeom>
            <a:noFill/>
          </p:spPr>
          <p:txBody>
            <a:bodyPr wrap="square" lIns="91440" tIns="45720" rIns="91440" bIns="45720" rtlCol="0" anchor="t">
              <a:spAutoFit/>
            </a:bodyPr>
            <a:lstStyle/>
            <a:p>
              <a:r>
                <a:rPr lang="en-US" sz="3200" b="1" dirty="0"/>
                <a:t>Studying the heaviest actinides</a:t>
              </a:r>
            </a:p>
          </p:txBody>
        </p:sp>
        <p:grpSp>
          <p:nvGrpSpPr>
            <p:cNvPr id="216" name="Gruppieren 103">
              <a:extLst>
                <a:ext uri="{FF2B5EF4-FFF2-40B4-BE49-F238E27FC236}">
                  <a16:creationId xmlns:a16="http://schemas.microsoft.com/office/drawing/2014/main" id="{536CCFED-D76C-4A8E-98E3-79CA63BAC9D3}"/>
                </a:ext>
              </a:extLst>
            </p:cNvPr>
            <p:cNvGrpSpPr/>
            <p:nvPr/>
          </p:nvGrpSpPr>
          <p:grpSpPr>
            <a:xfrm>
              <a:off x="1090954" y="9168453"/>
              <a:ext cx="3440287" cy="3616576"/>
              <a:chOff x="11351505" y="28480456"/>
              <a:chExt cx="3529917" cy="3520360"/>
            </a:xfrm>
          </p:grpSpPr>
          <p:grpSp>
            <p:nvGrpSpPr>
              <p:cNvPr id="232" name="Gruppieren 43">
                <a:extLst>
                  <a:ext uri="{FF2B5EF4-FFF2-40B4-BE49-F238E27FC236}">
                    <a16:creationId xmlns:a16="http://schemas.microsoft.com/office/drawing/2014/main" id="{3752138A-C552-40A7-B41F-55F83405D800}"/>
                  </a:ext>
                </a:extLst>
              </p:cNvPr>
              <p:cNvGrpSpPr/>
              <p:nvPr/>
            </p:nvGrpSpPr>
            <p:grpSpPr>
              <a:xfrm>
                <a:off x="11351505" y="28480456"/>
                <a:ext cx="3529917" cy="3520360"/>
                <a:chOff x="212756" y="1134327"/>
                <a:chExt cx="3960567" cy="4094457"/>
              </a:xfrm>
            </p:grpSpPr>
            <p:grpSp>
              <p:nvGrpSpPr>
                <p:cNvPr id="247" name="Group 2">
                  <a:extLst>
                    <a:ext uri="{FF2B5EF4-FFF2-40B4-BE49-F238E27FC236}">
                      <a16:creationId xmlns:a16="http://schemas.microsoft.com/office/drawing/2014/main" id="{3F999109-410F-48C1-AF11-28CB7A1D18AD}"/>
                    </a:ext>
                  </a:extLst>
                </p:cNvPr>
                <p:cNvGrpSpPr/>
                <p:nvPr/>
              </p:nvGrpSpPr>
              <p:grpSpPr bwMode="auto">
                <a:xfrm>
                  <a:off x="343188" y="1284829"/>
                  <a:ext cx="3830135" cy="3943955"/>
                  <a:chOff x="5850906" y="1169739"/>
                  <a:chExt cx="4644743" cy="4917938"/>
                </a:xfrm>
              </p:grpSpPr>
              <p:pic>
                <p:nvPicPr>
                  <p:cNvPr id="251" name="Grafik 49">
                    <a:extLst>
                      <a:ext uri="{FF2B5EF4-FFF2-40B4-BE49-F238E27FC236}">
                        <a16:creationId xmlns:a16="http://schemas.microsoft.com/office/drawing/2014/main" id="{945573EC-7801-4D5A-80B7-7A0ED576D54C}"/>
                      </a:ext>
                    </a:extLst>
                  </p:cNvPr>
                  <p:cNvPicPr>
                    <a:picLocks noChangeAspect="1"/>
                  </p:cNvPicPr>
                  <p:nvPr/>
                </p:nvPicPr>
                <p:blipFill>
                  <a:blip r:embed="rId19">
                    <a:clrChange>
                      <a:clrFrom>
                        <a:srgbClr val="FFFFFF"/>
                      </a:clrFrom>
                      <a:clrTo>
                        <a:srgbClr val="FFFFFF">
                          <a:alpha val="0"/>
                        </a:srgbClr>
                      </a:clrTo>
                    </a:clrChange>
                  </a:blip>
                  <a:stretch/>
                </p:blipFill>
                <p:spPr bwMode="auto">
                  <a:xfrm>
                    <a:off x="5850906" y="1209549"/>
                    <a:ext cx="1809134" cy="1652367"/>
                  </a:xfrm>
                  <a:prstGeom prst="rect">
                    <a:avLst/>
                  </a:prstGeom>
                </p:spPr>
              </p:pic>
              <p:pic>
                <p:nvPicPr>
                  <p:cNvPr id="252" name="Grafik 3">
                    <a:extLst>
                      <a:ext uri="{FF2B5EF4-FFF2-40B4-BE49-F238E27FC236}">
                        <a16:creationId xmlns:a16="http://schemas.microsoft.com/office/drawing/2014/main" id="{D43BFFBD-941E-460D-B6B4-43EFEF0D34E8}"/>
                      </a:ext>
                    </a:extLst>
                  </p:cNvPr>
                  <p:cNvPicPr>
                    <a:picLocks noChangeAspect="1"/>
                  </p:cNvPicPr>
                  <p:nvPr/>
                </p:nvPicPr>
                <p:blipFill>
                  <a:blip r:embed="rId20">
                    <a:clrChange>
                      <a:clrFrom>
                        <a:srgbClr val="FFFFFF"/>
                      </a:clrFrom>
                      <a:clrTo>
                        <a:srgbClr val="FFFFFF">
                          <a:alpha val="0"/>
                        </a:srgbClr>
                      </a:clrTo>
                    </a:clrChange>
                  </a:blip>
                  <a:stretch/>
                </p:blipFill>
                <p:spPr bwMode="auto">
                  <a:xfrm>
                    <a:off x="7129599" y="1180831"/>
                    <a:ext cx="2907983" cy="4906846"/>
                  </a:xfrm>
                  <a:prstGeom prst="rect">
                    <a:avLst/>
                  </a:prstGeom>
                </p:spPr>
              </p:pic>
              <p:sp>
                <p:nvSpPr>
                  <p:cNvPr id="253" name="Ellipse 32">
                    <a:extLst>
                      <a:ext uri="{FF2B5EF4-FFF2-40B4-BE49-F238E27FC236}">
                        <a16:creationId xmlns:a16="http://schemas.microsoft.com/office/drawing/2014/main" id="{A751FD8B-2D62-4346-8A5D-8D9A9E26B1DB}"/>
                      </a:ext>
                    </a:extLst>
                  </p:cNvPr>
                  <p:cNvSpPr/>
                  <p:nvPr/>
                </p:nvSpPr>
                <p:spPr bwMode="auto">
                  <a:xfrm>
                    <a:off x="8645381" y="1614824"/>
                    <a:ext cx="252213" cy="254561"/>
                  </a:xfrm>
                  <a:prstGeom prst="ellipse">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sz="1800">
                      <a:solidFill>
                        <a:schemeClr val="tx1"/>
                      </a:solidFill>
                    </a:endParaRPr>
                  </a:p>
                </p:txBody>
              </p:sp>
              <p:cxnSp>
                <p:nvCxnSpPr>
                  <p:cNvPr id="254" name="Gekrümmte Verbindung 34">
                    <a:extLst>
                      <a:ext uri="{FF2B5EF4-FFF2-40B4-BE49-F238E27FC236}">
                        <a16:creationId xmlns:a16="http://schemas.microsoft.com/office/drawing/2014/main" id="{72A7E8BD-2BD3-4117-934B-14B79D154ACE}"/>
                      </a:ext>
                    </a:extLst>
                  </p:cNvPr>
                  <p:cNvCxnSpPr>
                    <a:cxnSpLocks/>
                  </p:cNvCxnSpPr>
                  <p:nvPr/>
                </p:nvCxnSpPr>
                <p:spPr bwMode="auto">
                  <a:xfrm>
                    <a:off x="8323392" y="2323978"/>
                    <a:ext cx="379876" cy="67499"/>
                  </a:xfrm>
                  <a:prstGeom prst="curvedConnector3">
                    <a:avLst>
                      <a:gd name="adj1" fmla="val 50000"/>
                    </a:avLst>
                  </a:prstGeom>
                  <a:ln w="19050">
                    <a:solidFill>
                      <a:srgbClr val="FF000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55" name="Gekrümmte Verbindung 35">
                    <a:extLst>
                      <a:ext uri="{FF2B5EF4-FFF2-40B4-BE49-F238E27FC236}">
                        <a16:creationId xmlns:a16="http://schemas.microsoft.com/office/drawing/2014/main" id="{77F7F906-4E82-41B8-BD94-8B532452BC8B}"/>
                      </a:ext>
                    </a:extLst>
                  </p:cNvPr>
                  <p:cNvCxnSpPr>
                    <a:cxnSpLocks/>
                  </p:cNvCxnSpPr>
                  <p:nvPr/>
                </p:nvCxnSpPr>
                <p:spPr bwMode="auto">
                  <a:xfrm rot="16199999" flipV="1">
                    <a:off x="8487411" y="2126467"/>
                    <a:ext cx="558087" cy="44017"/>
                  </a:xfrm>
                  <a:prstGeom prst="curvedConnector3">
                    <a:avLst>
                      <a:gd name="adj1" fmla="val 50000"/>
                    </a:avLst>
                  </a:prstGeom>
                  <a:ln w="19050">
                    <a:solidFill>
                      <a:srgbClr val="FF000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56" name="Freihandform 36">
                    <a:extLst>
                      <a:ext uri="{FF2B5EF4-FFF2-40B4-BE49-F238E27FC236}">
                        <a16:creationId xmlns:a16="http://schemas.microsoft.com/office/drawing/2014/main" id="{CC896D7B-32A5-423D-A76C-481EE59E06F9}"/>
                      </a:ext>
                    </a:extLst>
                  </p:cNvPr>
                  <p:cNvSpPr/>
                  <p:nvPr/>
                </p:nvSpPr>
                <p:spPr bwMode="auto">
                  <a:xfrm flipH="1">
                    <a:off x="8456303" y="1849113"/>
                    <a:ext cx="204890" cy="1184663"/>
                  </a:xfrm>
                  <a:custGeom>
                    <a:avLst/>
                    <a:gdLst>
                      <a:gd name="connsiteX0" fmla="*/ 0 w 278673"/>
                      <a:gd name="connsiteY0" fmla="*/ 0 h 1866900"/>
                      <a:gd name="connsiteX1" fmla="*/ 247650 w 278673"/>
                      <a:gd name="connsiteY1" fmla="*/ 428625 h 1866900"/>
                      <a:gd name="connsiteX2" fmla="*/ 266700 w 278673"/>
                      <a:gd name="connsiteY2" fmla="*/ 1866900 h 1866900"/>
                    </a:gdLst>
                    <a:ahLst/>
                    <a:cxnLst>
                      <a:cxn ang="0">
                        <a:pos x="connsiteX0" y="connsiteY0"/>
                      </a:cxn>
                      <a:cxn ang="0">
                        <a:pos x="connsiteX1" y="connsiteY1"/>
                      </a:cxn>
                      <a:cxn ang="0">
                        <a:pos x="connsiteX2" y="connsiteY2"/>
                      </a:cxn>
                    </a:cxnLst>
                    <a:rect l="l" t="t" r="r" b="b"/>
                    <a:pathLst>
                      <a:path w="278673" h="1866900" extrusionOk="0">
                        <a:moveTo>
                          <a:pt x="0" y="0"/>
                        </a:moveTo>
                        <a:cubicBezTo>
                          <a:pt x="101600" y="58737"/>
                          <a:pt x="203200" y="117475"/>
                          <a:pt x="247650" y="428625"/>
                        </a:cubicBezTo>
                        <a:cubicBezTo>
                          <a:pt x="292100" y="739775"/>
                          <a:pt x="279400" y="1303337"/>
                          <a:pt x="266700" y="1866900"/>
                        </a:cubicBezTo>
                      </a:path>
                    </a:pathLst>
                  </a:custGeom>
                  <a:noFill/>
                  <a:ln w="1905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sz="1800"/>
                  </a:p>
                </p:txBody>
              </p:sp>
              <p:sp>
                <p:nvSpPr>
                  <p:cNvPr id="257" name="Freihandform 37">
                    <a:extLst>
                      <a:ext uri="{FF2B5EF4-FFF2-40B4-BE49-F238E27FC236}">
                        <a16:creationId xmlns:a16="http://schemas.microsoft.com/office/drawing/2014/main" id="{652DFF83-5E26-4170-A411-355A2657DF1D}"/>
                      </a:ext>
                    </a:extLst>
                  </p:cNvPr>
                  <p:cNvSpPr/>
                  <p:nvPr/>
                </p:nvSpPr>
                <p:spPr bwMode="auto">
                  <a:xfrm>
                    <a:off x="8470857" y="3188324"/>
                    <a:ext cx="53277" cy="301794"/>
                  </a:xfrm>
                  <a:custGeom>
                    <a:avLst/>
                    <a:gdLst>
                      <a:gd name="connsiteX0" fmla="*/ 0 w 0"/>
                      <a:gd name="connsiteY0" fmla="*/ 0 h 476250"/>
                      <a:gd name="connsiteX1" fmla="*/ 0 w 0"/>
                      <a:gd name="connsiteY1" fmla="*/ 476250 h 476250"/>
                    </a:gdLst>
                    <a:ahLst/>
                    <a:cxnLst>
                      <a:cxn ang="0">
                        <a:pos x="connsiteX0" y="connsiteY0"/>
                      </a:cxn>
                      <a:cxn ang="0">
                        <a:pos x="connsiteX1" y="connsiteY1"/>
                      </a:cxn>
                    </a:cxnLst>
                    <a:rect l="l" t="t" r="r" b="b"/>
                    <a:pathLst>
                      <a:path h="476250" extrusionOk="0">
                        <a:moveTo>
                          <a:pt x="0" y="0"/>
                        </a:moveTo>
                        <a:lnTo>
                          <a:pt x="0" y="476250"/>
                        </a:lnTo>
                      </a:path>
                    </a:pathLst>
                  </a:custGeom>
                  <a:noFill/>
                  <a:ln w="1905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sz="1800"/>
                  </a:p>
                </p:txBody>
              </p:sp>
              <p:sp>
                <p:nvSpPr>
                  <p:cNvPr id="258" name="Freihandform 40">
                    <a:extLst>
                      <a:ext uri="{FF2B5EF4-FFF2-40B4-BE49-F238E27FC236}">
                        <a16:creationId xmlns:a16="http://schemas.microsoft.com/office/drawing/2014/main" id="{0302A91B-1392-4F40-A15D-7A6A2352E9B5}"/>
                      </a:ext>
                    </a:extLst>
                  </p:cNvPr>
                  <p:cNvSpPr/>
                  <p:nvPr/>
                </p:nvSpPr>
                <p:spPr bwMode="auto">
                  <a:xfrm flipH="1">
                    <a:off x="8420264" y="4913980"/>
                    <a:ext cx="56745" cy="120551"/>
                  </a:xfrm>
                  <a:custGeom>
                    <a:avLst/>
                    <a:gdLst>
                      <a:gd name="connsiteX0" fmla="*/ 0 w 0"/>
                      <a:gd name="connsiteY0" fmla="*/ 0 h 476250"/>
                      <a:gd name="connsiteX1" fmla="*/ 0 w 0"/>
                      <a:gd name="connsiteY1" fmla="*/ 476250 h 476250"/>
                    </a:gdLst>
                    <a:ahLst/>
                    <a:cxnLst>
                      <a:cxn ang="0">
                        <a:pos x="connsiteX0" y="connsiteY0"/>
                      </a:cxn>
                      <a:cxn ang="0">
                        <a:pos x="connsiteX1" y="connsiteY1"/>
                      </a:cxn>
                    </a:cxnLst>
                    <a:rect l="l" t="t" r="r" b="b"/>
                    <a:pathLst>
                      <a:path h="476250" extrusionOk="0">
                        <a:moveTo>
                          <a:pt x="0" y="0"/>
                        </a:moveTo>
                        <a:lnTo>
                          <a:pt x="0" y="476250"/>
                        </a:lnTo>
                      </a:path>
                    </a:pathLst>
                  </a:custGeom>
                  <a:noFill/>
                  <a:ln w="19050">
                    <a:solidFill>
                      <a:srgbClr val="FF0000"/>
                    </a:solidFill>
                    <a:prstDash val="sysDot"/>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sz="1800"/>
                  </a:p>
                </p:txBody>
              </p:sp>
              <p:sp>
                <p:nvSpPr>
                  <p:cNvPr id="259" name="Freihandform 43">
                    <a:extLst>
                      <a:ext uri="{FF2B5EF4-FFF2-40B4-BE49-F238E27FC236}">
                        <a16:creationId xmlns:a16="http://schemas.microsoft.com/office/drawing/2014/main" id="{61CF2044-76C3-4B5B-958D-724A20E211FB}"/>
                      </a:ext>
                    </a:extLst>
                  </p:cNvPr>
                  <p:cNvSpPr/>
                  <p:nvPr/>
                </p:nvSpPr>
                <p:spPr bwMode="auto">
                  <a:xfrm rot="17136317">
                    <a:off x="7922945" y="2024337"/>
                    <a:ext cx="51819" cy="343855"/>
                  </a:xfrm>
                  <a:custGeom>
                    <a:avLst/>
                    <a:gdLst>
                      <a:gd name="connsiteX0" fmla="*/ 0 w 0"/>
                      <a:gd name="connsiteY0" fmla="*/ 0 h 476250"/>
                      <a:gd name="connsiteX1" fmla="*/ 0 w 0"/>
                      <a:gd name="connsiteY1" fmla="*/ 476250 h 476250"/>
                    </a:gdLst>
                    <a:ahLst/>
                    <a:cxnLst>
                      <a:cxn ang="0">
                        <a:pos x="connsiteX0" y="connsiteY0"/>
                      </a:cxn>
                      <a:cxn ang="0">
                        <a:pos x="connsiteX1" y="connsiteY1"/>
                      </a:cxn>
                    </a:cxnLst>
                    <a:rect l="l" t="t" r="r" b="b"/>
                    <a:pathLst>
                      <a:path h="476250" extrusionOk="0">
                        <a:moveTo>
                          <a:pt x="0" y="0"/>
                        </a:moveTo>
                        <a:lnTo>
                          <a:pt x="0" y="476250"/>
                        </a:lnTo>
                      </a:path>
                    </a:pathLst>
                  </a:custGeom>
                  <a:noFill/>
                  <a:ln w="19050">
                    <a:solidFill>
                      <a:srgbClr val="FF0000"/>
                    </a:solidFill>
                    <a:prstDash val="sysDot"/>
                    <a:headEnd type="none"/>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sz="1800"/>
                  </a:p>
                </p:txBody>
              </p:sp>
              <p:sp>
                <p:nvSpPr>
                  <p:cNvPr id="260" name="Freihandform 45">
                    <a:extLst>
                      <a:ext uri="{FF2B5EF4-FFF2-40B4-BE49-F238E27FC236}">
                        <a16:creationId xmlns:a16="http://schemas.microsoft.com/office/drawing/2014/main" id="{6D4CFF4A-E68D-4A38-A5B6-33BE4DCA19E6}"/>
                      </a:ext>
                    </a:extLst>
                  </p:cNvPr>
                  <p:cNvSpPr/>
                  <p:nvPr/>
                </p:nvSpPr>
                <p:spPr bwMode="auto">
                  <a:xfrm rot="17175295">
                    <a:off x="7073208" y="1856863"/>
                    <a:ext cx="158727" cy="187806"/>
                  </a:xfrm>
                  <a:custGeom>
                    <a:avLst/>
                    <a:gdLst>
                      <a:gd name="connsiteX0" fmla="*/ 0 w 0"/>
                      <a:gd name="connsiteY0" fmla="*/ 0 h 476250"/>
                      <a:gd name="connsiteX1" fmla="*/ 0 w 0"/>
                      <a:gd name="connsiteY1" fmla="*/ 476250 h 476250"/>
                    </a:gdLst>
                    <a:ahLst/>
                    <a:cxnLst>
                      <a:cxn ang="0">
                        <a:pos x="connsiteX0" y="connsiteY0"/>
                      </a:cxn>
                      <a:cxn ang="0">
                        <a:pos x="connsiteX1" y="connsiteY1"/>
                      </a:cxn>
                    </a:cxnLst>
                    <a:rect l="l" t="t" r="r" b="b"/>
                    <a:pathLst>
                      <a:path h="476250" extrusionOk="0">
                        <a:moveTo>
                          <a:pt x="0" y="0"/>
                        </a:moveTo>
                        <a:lnTo>
                          <a:pt x="0" y="476250"/>
                        </a:lnTo>
                      </a:path>
                    </a:pathLst>
                  </a:custGeom>
                  <a:noFill/>
                  <a:ln w="1905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sz="1800"/>
                  </a:p>
                </p:txBody>
              </p:sp>
              <p:sp>
                <p:nvSpPr>
                  <p:cNvPr id="261" name="Freihandform 46">
                    <a:extLst>
                      <a:ext uri="{FF2B5EF4-FFF2-40B4-BE49-F238E27FC236}">
                        <a16:creationId xmlns:a16="http://schemas.microsoft.com/office/drawing/2014/main" id="{40A5CA4F-55EC-442A-A20C-C57B51011EFF}"/>
                      </a:ext>
                    </a:extLst>
                  </p:cNvPr>
                  <p:cNvSpPr/>
                  <p:nvPr/>
                </p:nvSpPr>
                <p:spPr bwMode="auto">
                  <a:xfrm rot="10800000">
                    <a:off x="8420265" y="3649085"/>
                    <a:ext cx="50592" cy="303216"/>
                  </a:xfrm>
                  <a:custGeom>
                    <a:avLst/>
                    <a:gdLst>
                      <a:gd name="connsiteX0" fmla="*/ 0 w 0"/>
                      <a:gd name="connsiteY0" fmla="*/ 0 h 476250"/>
                      <a:gd name="connsiteX1" fmla="*/ 0 w 0"/>
                      <a:gd name="connsiteY1" fmla="*/ 476250 h 476250"/>
                    </a:gdLst>
                    <a:ahLst/>
                    <a:cxnLst>
                      <a:cxn ang="0">
                        <a:pos x="connsiteX0" y="connsiteY0"/>
                      </a:cxn>
                      <a:cxn ang="0">
                        <a:pos x="connsiteX1" y="connsiteY1"/>
                      </a:cxn>
                    </a:cxnLst>
                    <a:rect l="l" t="t" r="r" b="b"/>
                    <a:pathLst>
                      <a:path h="476250" extrusionOk="0">
                        <a:moveTo>
                          <a:pt x="0" y="0"/>
                        </a:moveTo>
                        <a:lnTo>
                          <a:pt x="0" y="476250"/>
                        </a:lnTo>
                      </a:path>
                    </a:pathLst>
                  </a:custGeom>
                  <a:noFill/>
                  <a:ln w="1905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sz="1800"/>
                  </a:p>
                </p:txBody>
              </p:sp>
              <p:sp>
                <p:nvSpPr>
                  <p:cNvPr id="262" name="Freihandform 47">
                    <a:extLst>
                      <a:ext uri="{FF2B5EF4-FFF2-40B4-BE49-F238E27FC236}">
                        <a16:creationId xmlns:a16="http://schemas.microsoft.com/office/drawing/2014/main" id="{3C11A455-EB77-400E-A771-AE513B99711B}"/>
                      </a:ext>
                    </a:extLst>
                  </p:cNvPr>
                  <p:cNvSpPr/>
                  <p:nvPr/>
                </p:nvSpPr>
                <p:spPr bwMode="auto">
                  <a:xfrm>
                    <a:off x="8470857" y="4132418"/>
                    <a:ext cx="51909" cy="276014"/>
                  </a:xfrm>
                  <a:custGeom>
                    <a:avLst/>
                    <a:gdLst>
                      <a:gd name="connsiteX0" fmla="*/ 0 w 0"/>
                      <a:gd name="connsiteY0" fmla="*/ 0 h 476250"/>
                      <a:gd name="connsiteX1" fmla="*/ 0 w 0"/>
                      <a:gd name="connsiteY1" fmla="*/ 476250 h 476250"/>
                    </a:gdLst>
                    <a:ahLst/>
                    <a:cxnLst>
                      <a:cxn ang="0">
                        <a:pos x="connsiteX0" y="connsiteY0"/>
                      </a:cxn>
                      <a:cxn ang="0">
                        <a:pos x="connsiteX1" y="connsiteY1"/>
                      </a:cxn>
                    </a:cxnLst>
                    <a:rect l="l" t="t" r="r" b="b"/>
                    <a:pathLst>
                      <a:path h="476250" extrusionOk="0">
                        <a:moveTo>
                          <a:pt x="0" y="0"/>
                        </a:moveTo>
                        <a:lnTo>
                          <a:pt x="0" y="476250"/>
                        </a:lnTo>
                      </a:path>
                    </a:pathLst>
                  </a:custGeom>
                  <a:noFill/>
                  <a:ln w="1905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sz="1800"/>
                  </a:p>
                </p:txBody>
              </p:sp>
              <p:sp>
                <p:nvSpPr>
                  <p:cNvPr id="263" name="Freihandform 41">
                    <a:extLst>
                      <a:ext uri="{FF2B5EF4-FFF2-40B4-BE49-F238E27FC236}">
                        <a16:creationId xmlns:a16="http://schemas.microsoft.com/office/drawing/2014/main" id="{C26ACFC4-0BE0-41A7-8637-D87ED0FBE653}"/>
                      </a:ext>
                    </a:extLst>
                  </p:cNvPr>
                  <p:cNvSpPr/>
                  <p:nvPr/>
                </p:nvSpPr>
                <p:spPr bwMode="auto">
                  <a:xfrm rot="253272" flipH="1">
                    <a:off x="7241983" y="1169739"/>
                    <a:ext cx="1425582" cy="713658"/>
                  </a:xfrm>
                  <a:custGeom>
                    <a:avLst/>
                    <a:gdLst>
                      <a:gd name="connsiteX0" fmla="*/ 714375 w 714375"/>
                      <a:gd name="connsiteY0" fmla="*/ 1200159 h 1852373"/>
                      <a:gd name="connsiteX1" fmla="*/ 666750 w 714375"/>
                      <a:gd name="connsiteY1" fmla="*/ 1171584 h 1852373"/>
                      <a:gd name="connsiteX2" fmla="*/ 581025 w 714375"/>
                      <a:gd name="connsiteY2" fmla="*/ 1266834 h 1852373"/>
                      <a:gd name="connsiteX3" fmla="*/ 514350 w 714375"/>
                      <a:gd name="connsiteY3" fmla="*/ 542934 h 1852373"/>
                      <a:gd name="connsiteX4" fmla="*/ 466725 w 714375"/>
                      <a:gd name="connsiteY4" fmla="*/ 1847859 h 1852373"/>
                      <a:gd name="connsiteX5" fmla="*/ 295275 w 714375"/>
                      <a:gd name="connsiteY5" fmla="*/ 9 h 1852373"/>
                      <a:gd name="connsiteX6" fmla="*/ 295275 w 714375"/>
                      <a:gd name="connsiteY6" fmla="*/ 1819284 h 1852373"/>
                      <a:gd name="connsiteX7" fmla="*/ 171450 w 714375"/>
                      <a:gd name="connsiteY7" fmla="*/ 657234 h 1852373"/>
                      <a:gd name="connsiteX8" fmla="*/ 142875 w 714375"/>
                      <a:gd name="connsiteY8" fmla="*/ 1266834 h 1852373"/>
                      <a:gd name="connsiteX9" fmla="*/ 76200 w 714375"/>
                      <a:gd name="connsiteY9" fmla="*/ 1209684 h 1852373"/>
                      <a:gd name="connsiteX10" fmla="*/ 0 w 714375"/>
                      <a:gd name="connsiteY10" fmla="*/ 1228734 h 1852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4375" h="1852373" extrusionOk="0">
                        <a:moveTo>
                          <a:pt x="714375" y="1200159"/>
                        </a:moveTo>
                        <a:cubicBezTo>
                          <a:pt x="701675" y="1180315"/>
                          <a:pt x="688975" y="1160472"/>
                          <a:pt x="666750" y="1171584"/>
                        </a:cubicBezTo>
                        <a:cubicBezTo>
                          <a:pt x="644525" y="1182696"/>
                          <a:pt x="606425" y="1371609"/>
                          <a:pt x="581025" y="1266834"/>
                        </a:cubicBezTo>
                        <a:cubicBezTo>
                          <a:pt x="555625" y="1162059"/>
                          <a:pt x="533400" y="446097"/>
                          <a:pt x="514350" y="542934"/>
                        </a:cubicBezTo>
                        <a:cubicBezTo>
                          <a:pt x="495300" y="639771"/>
                          <a:pt x="503237" y="1938346"/>
                          <a:pt x="466725" y="1847859"/>
                        </a:cubicBezTo>
                        <a:cubicBezTo>
                          <a:pt x="430213" y="1757372"/>
                          <a:pt x="323850" y="4771"/>
                          <a:pt x="295275" y="9"/>
                        </a:cubicBezTo>
                        <a:cubicBezTo>
                          <a:pt x="266700" y="-4753"/>
                          <a:pt x="315912" y="1709747"/>
                          <a:pt x="295275" y="1819284"/>
                        </a:cubicBezTo>
                        <a:cubicBezTo>
                          <a:pt x="274638" y="1928821"/>
                          <a:pt x="196850" y="749309"/>
                          <a:pt x="171450" y="657234"/>
                        </a:cubicBezTo>
                        <a:cubicBezTo>
                          <a:pt x="146050" y="565159"/>
                          <a:pt x="158750" y="1174759"/>
                          <a:pt x="142875" y="1266834"/>
                        </a:cubicBezTo>
                        <a:cubicBezTo>
                          <a:pt x="127000" y="1358909"/>
                          <a:pt x="100012" y="1216034"/>
                          <a:pt x="76200" y="1209684"/>
                        </a:cubicBezTo>
                        <a:cubicBezTo>
                          <a:pt x="52388" y="1203334"/>
                          <a:pt x="0" y="1228734"/>
                          <a:pt x="0" y="1228734"/>
                        </a:cubicBezTo>
                      </a:path>
                    </a:pathLst>
                  </a:custGeom>
                  <a:noFill/>
                  <a:ln w="19050">
                    <a:solidFill>
                      <a:srgbClr val="4899E2"/>
                    </a:solidFill>
                    <a:headEnd type="none"/>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sz="3200"/>
                  </a:p>
                </p:txBody>
              </p:sp>
              <p:sp>
                <p:nvSpPr>
                  <p:cNvPr id="264" name="Freihandform 29">
                    <a:extLst>
                      <a:ext uri="{FF2B5EF4-FFF2-40B4-BE49-F238E27FC236}">
                        <a16:creationId xmlns:a16="http://schemas.microsoft.com/office/drawing/2014/main" id="{D575AF86-55DE-41B9-A93D-CFF819EA1723}"/>
                      </a:ext>
                    </a:extLst>
                  </p:cNvPr>
                  <p:cNvSpPr/>
                  <p:nvPr/>
                </p:nvSpPr>
                <p:spPr bwMode="auto">
                  <a:xfrm>
                    <a:off x="8870746" y="1230663"/>
                    <a:ext cx="1566691" cy="713656"/>
                  </a:xfrm>
                  <a:custGeom>
                    <a:avLst/>
                    <a:gdLst>
                      <a:gd name="connsiteX0" fmla="*/ 714375 w 714375"/>
                      <a:gd name="connsiteY0" fmla="*/ 1200159 h 1852373"/>
                      <a:gd name="connsiteX1" fmla="*/ 666750 w 714375"/>
                      <a:gd name="connsiteY1" fmla="*/ 1171584 h 1852373"/>
                      <a:gd name="connsiteX2" fmla="*/ 581025 w 714375"/>
                      <a:gd name="connsiteY2" fmla="*/ 1266834 h 1852373"/>
                      <a:gd name="connsiteX3" fmla="*/ 514350 w 714375"/>
                      <a:gd name="connsiteY3" fmla="*/ 542934 h 1852373"/>
                      <a:gd name="connsiteX4" fmla="*/ 466725 w 714375"/>
                      <a:gd name="connsiteY4" fmla="*/ 1847859 h 1852373"/>
                      <a:gd name="connsiteX5" fmla="*/ 295275 w 714375"/>
                      <a:gd name="connsiteY5" fmla="*/ 9 h 1852373"/>
                      <a:gd name="connsiteX6" fmla="*/ 295275 w 714375"/>
                      <a:gd name="connsiteY6" fmla="*/ 1819284 h 1852373"/>
                      <a:gd name="connsiteX7" fmla="*/ 171450 w 714375"/>
                      <a:gd name="connsiteY7" fmla="*/ 657234 h 1852373"/>
                      <a:gd name="connsiteX8" fmla="*/ 142875 w 714375"/>
                      <a:gd name="connsiteY8" fmla="*/ 1266834 h 1852373"/>
                      <a:gd name="connsiteX9" fmla="*/ 76200 w 714375"/>
                      <a:gd name="connsiteY9" fmla="*/ 1209684 h 1852373"/>
                      <a:gd name="connsiteX10" fmla="*/ 0 w 714375"/>
                      <a:gd name="connsiteY10" fmla="*/ 1228734 h 1852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4375" h="1852373" extrusionOk="0">
                        <a:moveTo>
                          <a:pt x="714375" y="1200159"/>
                        </a:moveTo>
                        <a:cubicBezTo>
                          <a:pt x="701675" y="1180315"/>
                          <a:pt x="688975" y="1160472"/>
                          <a:pt x="666750" y="1171584"/>
                        </a:cubicBezTo>
                        <a:cubicBezTo>
                          <a:pt x="644525" y="1182696"/>
                          <a:pt x="606425" y="1371609"/>
                          <a:pt x="581025" y="1266834"/>
                        </a:cubicBezTo>
                        <a:cubicBezTo>
                          <a:pt x="555625" y="1162059"/>
                          <a:pt x="533400" y="446097"/>
                          <a:pt x="514350" y="542934"/>
                        </a:cubicBezTo>
                        <a:cubicBezTo>
                          <a:pt x="495300" y="639771"/>
                          <a:pt x="503237" y="1938346"/>
                          <a:pt x="466725" y="1847859"/>
                        </a:cubicBezTo>
                        <a:cubicBezTo>
                          <a:pt x="430213" y="1757372"/>
                          <a:pt x="323850" y="4771"/>
                          <a:pt x="295275" y="9"/>
                        </a:cubicBezTo>
                        <a:cubicBezTo>
                          <a:pt x="266700" y="-4753"/>
                          <a:pt x="315912" y="1709747"/>
                          <a:pt x="295275" y="1819284"/>
                        </a:cubicBezTo>
                        <a:cubicBezTo>
                          <a:pt x="274638" y="1928821"/>
                          <a:pt x="196850" y="749309"/>
                          <a:pt x="171450" y="657234"/>
                        </a:cubicBezTo>
                        <a:cubicBezTo>
                          <a:pt x="146050" y="565159"/>
                          <a:pt x="158750" y="1174759"/>
                          <a:pt x="142875" y="1266834"/>
                        </a:cubicBezTo>
                        <a:cubicBezTo>
                          <a:pt x="127000" y="1358909"/>
                          <a:pt x="100012" y="1216034"/>
                          <a:pt x="76200" y="1209684"/>
                        </a:cubicBezTo>
                        <a:cubicBezTo>
                          <a:pt x="52388" y="1203334"/>
                          <a:pt x="0" y="1228734"/>
                          <a:pt x="0" y="1228734"/>
                        </a:cubicBezTo>
                      </a:path>
                    </a:pathLst>
                  </a:custGeom>
                  <a:noFill/>
                  <a:ln w="57150">
                    <a:solidFill>
                      <a:srgbClr val="8435F7"/>
                    </a:solidFill>
                    <a:headEnd type="none"/>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sz="3200" dirty="0"/>
                  </a:p>
                </p:txBody>
              </p:sp>
              <p:sp>
                <p:nvSpPr>
                  <p:cNvPr id="265" name="Rechteck 79">
                    <a:extLst>
                      <a:ext uri="{FF2B5EF4-FFF2-40B4-BE49-F238E27FC236}">
                        <a16:creationId xmlns:a16="http://schemas.microsoft.com/office/drawing/2014/main" id="{CEE38646-B17B-4FA2-A611-CDA0F9306D1A}"/>
                      </a:ext>
                    </a:extLst>
                  </p:cNvPr>
                  <p:cNvSpPr/>
                  <p:nvPr/>
                </p:nvSpPr>
                <p:spPr bwMode="auto">
                  <a:xfrm>
                    <a:off x="9133950" y="4971867"/>
                    <a:ext cx="1361699" cy="848103"/>
                  </a:xfrm>
                  <a:prstGeom prst="rect">
                    <a:avLst/>
                  </a:prstGeom>
                  <a:noFill/>
                  <a:ln>
                    <a:noFill/>
                  </a:ln>
                </p:spPr>
                <p:txBody>
                  <a:bodyPr wrap="square">
                    <a:spAutoFit/>
                  </a:bodyPr>
                  <a:lstStyle/>
                  <a:p>
                    <a:pPr>
                      <a:defRPr/>
                    </a:pPr>
                    <a:r>
                      <a:rPr lang="de-DE" sz="1600">
                        <a:cs typeface="Arial" panose="020B0604020202020204" pitchFamily="34" charset="0"/>
                      </a:rPr>
                      <a:t>95 mbar Argon</a:t>
                    </a:r>
                  </a:p>
                </p:txBody>
              </p:sp>
            </p:grpSp>
            <p:sp>
              <p:nvSpPr>
                <p:cNvPr id="248" name="Rechteck 60">
                  <a:extLst>
                    <a:ext uri="{FF2B5EF4-FFF2-40B4-BE49-F238E27FC236}">
                      <a16:creationId xmlns:a16="http://schemas.microsoft.com/office/drawing/2014/main" id="{C9A73E13-F93D-4676-9DA3-29F88EC2C05C}"/>
                    </a:ext>
                  </a:extLst>
                </p:cNvPr>
                <p:cNvSpPr/>
                <p:nvPr/>
              </p:nvSpPr>
              <p:spPr>
                <a:xfrm>
                  <a:off x="212756" y="1134327"/>
                  <a:ext cx="425145" cy="465828"/>
                </a:xfrm>
                <a:prstGeom prst="rect">
                  <a:avLst/>
                </a:prstGeom>
                <a:solidFill>
                  <a:srgbClr val="FFFFF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pic>
              <p:nvPicPr>
                <p:cNvPr id="249" name="Picture 4">
                  <a:extLst>
                    <a:ext uri="{FF2B5EF4-FFF2-40B4-BE49-F238E27FC236}">
                      <a16:creationId xmlns:a16="http://schemas.microsoft.com/office/drawing/2014/main" id="{F560BFC6-0B4B-49D5-9206-F3BCD80C1A22}"/>
                    </a:ext>
                  </a:extLst>
                </p:cNvPr>
                <p:cNvPicPr>
                  <a:picLocks noChangeAspect="1" noChangeArrowheads="1"/>
                </p:cNvPicPr>
                <p:nvPr/>
              </p:nvPicPr>
              <p:blipFill rotWithShape="1">
                <a:blip r:embed="rId21">
                  <a:clrChange>
                    <a:clrFrom>
                      <a:srgbClr val="FFFFFF"/>
                    </a:clrFrom>
                    <a:clrTo>
                      <a:srgbClr val="FFFFFF">
                        <a:alpha val="0"/>
                      </a:srgbClr>
                    </a:clrTo>
                  </a:clrChange>
                </a:blip>
                <a:srcRect l="38290" r="20415"/>
                <a:stretch/>
              </p:blipFill>
              <p:spPr bwMode="auto">
                <a:xfrm>
                  <a:off x="295634" y="1346276"/>
                  <a:ext cx="913688" cy="362336"/>
                </a:xfrm>
                <a:prstGeom prst="rect">
                  <a:avLst/>
                </a:prstGeom>
                <a:noFill/>
                <a:ln w="9525">
                  <a:noFill/>
                  <a:miter lim="800000"/>
                  <a:headEnd/>
                  <a:tailEnd/>
                </a:ln>
              </p:spPr>
            </p:pic>
            <p:sp>
              <p:nvSpPr>
                <p:cNvPr id="250" name="Textfeld 62">
                  <a:extLst>
                    <a:ext uri="{FF2B5EF4-FFF2-40B4-BE49-F238E27FC236}">
                      <a16:creationId xmlns:a16="http://schemas.microsoft.com/office/drawing/2014/main" id="{5D18F857-BE90-47DB-A19F-8735B0E399A8}"/>
                    </a:ext>
                  </a:extLst>
                </p:cNvPr>
                <p:cNvSpPr txBox="1"/>
                <p:nvPr/>
              </p:nvSpPr>
              <p:spPr>
                <a:xfrm>
                  <a:off x="2608364" y="1600155"/>
                  <a:ext cx="383915" cy="322172"/>
                </a:xfrm>
                <a:prstGeom prst="rect">
                  <a:avLst/>
                </a:prstGeom>
                <a:noFill/>
              </p:spPr>
              <p:txBody>
                <a:bodyPr wrap="square" rtlCol="0">
                  <a:spAutoFit/>
                </a:bodyPr>
                <a:lstStyle/>
                <a:p>
                  <a:r>
                    <a:rPr lang="de-DE" sz="1200" dirty="0" err="1"/>
                    <a:t>Lr</a:t>
                  </a:r>
                  <a:endParaRPr lang="en-US" sz="1200" dirty="0"/>
                </a:p>
              </p:txBody>
            </p:sp>
          </p:grpSp>
          <p:sp>
            <p:nvSpPr>
              <p:cNvPr id="233" name="Rechteck 53">
                <a:extLst>
                  <a:ext uri="{FF2B5EF4-FFF2-40B4-BE49-F238E27FC236}">
                    <a16:creationId xmlns:a16="http://schemas.microsoft.com/office/drawing/2014/main" id="{CC42057B-A584-4F0A-ABCD-C5B9DFE8BE19}"/>
                  </a:ext>
                </a:extLst>
              </p:cNvPr>
              <p:cNvSpPr/>
              <p:nvPr/>
            </p:nvSpPr>
            <p:spPr>
              <a:xfrm>
                <a:off x="12407032" y="31361298"/>
                <a:ext cx="376422" cy="258257"/>
              </a:xfrm>
              <a:prstGeom prst="rect">
                <a:avLst/>
              </a:prstGeom>
              <a:solidFill>
                <a:srgbClr val="FFFFF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34" name="Rechteck 7">
                <a:extLst>
                  <a:ext uri="{FF2B5EF4-FFF2-40B4-BE49-F238E27FC236}">
                    <a16:creationId xmlns:a16="http://schemas.microsoft.com/office/drawing/2014/main" id="{833F164C-12B1-4FD2-9C9D-A3949ED19B36}"/>
                  </a:ext>
                </a:extLst>
              </p:cNvPr>
              <p:cNvSpPr/>
              <p:nvPr/>
            </p:nvSpPr>
            <p:spPr bwMode="auto">
              <a:xfrm>
                <a:off x="12037156" y="31335158"/>
                <a:ext cx="1020873" cy="508473"/>
              </a:xfrm>
              <a:prstGeom prst="rect">
                <a:avLst/>
              </a:prstGeom>
              <a:noFill/>
            </p:spPr>
            <p:txBody>
              <a:bodyPr wrap="square">
                <a:spAutoFit/>
              </a:bodyPr>
              <a:lstStyle/>
              <a:p>
                <a:pPr>
                  <a:lnSpc>
                    <a:spcPct val="84000"/>
                  </a:lnSpc>
                  <a:defRPr/>
                </a:pPr>
                <a:r>
                  <a:rPr lang="en-US" sz="1600" b="0" i="0">
                    <a:solidFill>
                      <a:srgbClr val="222222"/>
                    </a:solidFill>
                    <a:effectLst/>
                  </a:rPr>
                  <a:t>Silicon Detector</a:t>
                </a:r>
                <a:endParaRPr lang="en-US" sz="2400"/>
              </a:p>
            </p:txBody>
          </p:sp>
          <p:sp>
            <p:nvSpPr>
              <p:cNvPr id="235" name="Freihandform 47">
                <a:extLst>
                  <a:ext uri="{FF2B5EF4-FFF2-40B4-BE49-F238E27FC236}">
                    <a16:creationId xmlns:a16="http://schemas.microsoft.com/office/drawing/2014/main" id="{F35E9634-92B0-422C-8DB4-C99BC8DF7BEE}"/>
                  </a:ext>
                </a:extLst>
              </p:cNvPr>
              <p:cNvSpPr/>
              <p:nvPr/>
            </p:nvSpPr>
            <p:spPr bwMode="auto">
              <a:xfrm>
                <a:off x="13388941" y="30967907"/>
                <a:ext cx="35568" cy="94303"/>
              </a:xfrm>
              <a:custGeom>
                <a:avLst/>
                <a:gdLst>
                  <a:gd name="connsiteX0" fmla="*/ 0 w 0"/>
                  <a:gd name="connsiteY0" fmla="*/ 0 h 476250"/>
                  <a:gd name="connsiteX1" fmla="*/ 0 w 0"/>
                  <a:gd name="connsiteY1" fmla="*/ 476250 h 476250"/>
                </a:gdLst>
                <a:ahLst/>
                <a:cxnLst>
                  <a:cxn ang="0">
                    <a:pos x="connsiteX0" y="connsiteY0"/>
                  </a:cxn>
                  <a:cxn ang="0">
                    <a:pos x="connsiteX1" y="connsiteY1"/>
                  </a:cxn>
                </a:cxnLst>
                <a:rect l="l" t="t" r="r" b="b"/>
                <a:pathLst>
                  <a:path h="476250" extrusionOk="0">
                    <a:moveTo>
                      <a:pt x="0" y="0"/>
                    </a:moveTo>
                    <a:lnTo>
                      <a:pt x="0" y="476250"/>
                    </a:lnTo>
                  </a:path>
                </a:pathLst>
              </a:custGeom>
              <a:noFill/>
              <a:ln w="1905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sz="1800"/>
              </a:p>
            </p:txBody>
          </p:sp>
          <p:sp>
            <p:nvSpPr>
              <p:cNvPr id="236" name="Rechteck 28">
                <a:extLst>
                  <a:ext uri="{FF2B5EF4-FFF2-40B4-BE49-F238E27FC236}">
                    <a16:creationId xmlns:a16="http://schemas.microsoft.com/office/drawing/2014/main" id="{D1388FA0-2DF8-4AC1-B355-5F322F8F756A}"/>
                  </a:ext>
                </a:extLst>
              </p:cNvPr>
              <p:cNvSpPr/>
              <p:nvPr/>
            </p:nvSpPr>
            <p:spPr>
              <a:xfrm>
                <a:off x="13900193" y="30421916"/>
                <a:ext cx="621792" cy="396552"/>
              </a:xfrm>
              <a:prstGeom prst="rect">
                <a:avLst/>
              </a:prstGeom>
              <a:solidFill>
                <a:srgbClr val="FFFFF4"/>
              </a:solidFill>
              <a:ln>
                <a:no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237" name="Rechteck 83">
                <a:extLst>
                  <a:ext uri="{FF2B5EF4-FFF2-40B4-BE49-F238E27FC236}">
                    <a16:creationId xmlns:a16="http://schemas.microsoft.com/office/drawing/2014/main" id="{8BDC8FE3-ECF0-4A57-8703-C9C46CDF1DED}"/>
                  </a:ext>
                </a:extLst>
              </p:cNvPr>
              <p:cNvSpPr/>
              <p:nvPr/>
            </p:nvSpPr>
            <p:spPr>
              <a:xfrm rot="749214">
                <a:off x="14105576" y="29287108"/>
                <a:ext cx="429302" cy="171027"/>
              </a:xfrm>
              <a:prstGeom prst="rect">
                <a:avLst/>
              </a:prstGeom>
              <a:solidFill>
                <a:srgbClr val="FFFFF4"/>
              </a:solidFill>
              <a:ln>
                <a:no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238" name="Rechteck 84">
                <a:extLst>
                  <a:ext uri="{FF2B5EF4-FFF2-40B4-BE49-F238E27FC236}">
                    <a16:creationId xmlns:a16="http://schemas.microsoft.com/office/drawing/2014/main" id="{56AA51A0-E852-4F24-B507-23B2071B5C17}"/>
                  </a:ext>
                </a:extLst>
              </p:cNvPr>
              <p:cNvSpPr/>
              <p:nvPr/>
            </p:nvSpPr>
            <p:spPr>
              <a:xfrm rot="292770">
                <a:off x="12381182" y="29679558"/>
                <a:ext cx="429302" cy="248930"/>
              </a:xfrm>
              <a:prstGeom prst="rect">
                <a:avLst/>
              </a:prstGeom>
              <a:solidFill>
                <a:srgbClr val="FFFFF4"/>
              </a:solidFill>
              <a:ln>
                <a:no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239" name="Rechteck 7">
                <a:extLst>
                  <a:ext uri="{FF2B5EF4-FFF2-40B4-BE49-F238E27FC236}">
                    <a16:creationId xmlns:a16="http://schemas.microsoft.com/office/drawing/2014/main" id="{9EA7521C-C995-4B6E-9AE6-D2E9CC017B92}"/>
                  </a:ext>
                </a:extLst>
              </p:cNvPr>
              <p:cNvSpPr/>
              <p:nvPr/>
            </p:nvSpPr>
            <p:spPr bwMode="auto">
              <a:xfrm>
                <a:off x="13665493" y="29210150"/>
                <a:ext cx="1142745" cy="301621"/>
              </a:xfrm>
              <a:prstGeom prst="rect">
                <a:avLst/>
              </a:prstGeom>
              <a:noFill/>
            </p:spPr>
            <p:txBody>
              <a:bodyPr wrap="square">
                <a:spAutoFit/>
              </a:bodyPr>
              <a:lstStyle/>
              <a:p>
                <a:pPr>
                  <a:lnSpc>
                    <a:spcPct val="84000"/>
                  </a:lnSpc>
                  <a:defRPr/>
                </a:pPr>
                <a:r>
                  <a:rPr lang="de-DE" sz="1600" b="0" i="0">
                    <a:solidFill>
                      <a:srgbClr val="222222"/>
                    </a:solidFill>
                    <a:effectLst/>
                    <a:latin typeface="Calibri" panose="020F0502020204030204" pitchFamily="34" charset="0"/>
                    <a:cs typeface="Calibri" panose="020F0502020204030204" pitchFamily="34" charset="0"/>
                  </a:rPr>
                  <a:t>Filament</a:t>
                </a:r>
                <a:endParaRPr lang="en-US" sz="2400"/>
              </a:p>
            </p:txBody>
          </p:sp>
          <p:sp>
            <p:nvSpPr>
              <p:cNvPr id="240" name="Ellipse 32">
                <a:extLst>
                  <a:ext uri="{FF2B5EF4-FFF2-40B4-BE49-F238E27FC236}">
                    <a16:creationId xmlns:a16="http://schemas.microsoft.com/office/drawing/2014/main" id="{4C2F3DBC-28A6-45E7-9E88-1864E275597A}"/>
                  </a:ext>
                </a:extLst>
              </p:cNvPr>
              <p:cNvSpPr/>
              <p:nvPr/>
            </p:nvSpPr>
            <p:spPr bwMode="auto">
              <a:xfrm>
                <a:off x="13119118" y="29311645"/>
                <a:ext cx="185365" cy="175522"/>
              </a:xfrm>
              <a:prstGeom prst="ellipse">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sz="1800">
                  <a:solidFill>
                    <a:schemeClr val="tx1"/>
                  </a:solidFill>
                </a:endParaRPr>
              </a:p>
            </p:txBody>
          </p:sp>
          <p:sp>
            <p:nvSpPr>
              <p:cNvPr id="241" name="Textfeld 87">
                <a:extLst>
                  <a:ext uri="{FF2B5EF4-FFF2-40B4-BE49-F238E27FC236}">
                    <a16:creationId xmlns:a16="http://schemas.microsoft.com/office/drawing/2014/main" id="{C3C2BD3D-907F-4651-8DBE-AB3CFAF79B86}"/>
                  </a:ext>
                </a:extLst>
              </p:cNvPr>
              <p:cNvSpPr txBox="1"/>
              <p:nvPr/>
            </p:nvSpPr>
            <p:spPr>
              <a:xfrm>
                <a:off x="13100034" y="29258522"/>
                <a:ext cx="342170" cy="307777"/>
              </a:xfrm>
              <a:prstGeom prst="rect">
                <a:avLst/>
              </a:prstGeom>
              <a:noFill/>
            </p:spPr>
            <p:txBody>
              <a:bodyPr wrap="square" rtlCol="0">
                <a:spAutoFit/>
              </a:bodyPr>
              <a:lstStyle/>
              <a:p>
                <a:r>
                  <a:rPr lang="de-DE" sz="1400" dirty="0"/>
                  <a:t>+</a:t>
                </a:r>
                <a:endParaRPr lang="en-US" sz="1400" dirty="0"/>
              </a:p>
            </p:txBody>
          </p:sp>
          <p:sp>
            <p:nvSpPr>
              <p:cNvPr id="242" name="Ellipse 32">
                <a:extLst>
                  <a:ext uri="{FF2B5EF4-FFF2-40B4-BE49-F238E27FC236}">
                    <a16:creationId xmlns:a16="http://schemas.microsoft.com/office/drawing/2014/main" id="{5E2B1AAB-4AC6-4AEE-85B0-34F02703AFD7}"/>
                  </a:ext>
                </a:extLst>
              </p:cNvPr>
              <p:cNvSpPr/>
              <p:nvPr/>
            </p:nvSpPr>
            <p:spPr bwMode="auto">
              <a:xfrm>
                <a:off x="13189338" y="31179762"/>
                <a:ext cx="185365" cy="175522"/>
              </a:xfrm>
              <a:prstGeom prst="ellipse">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sz="1800">
                  <a:solidFill>
                    <a:schemeClr val="tx1"/>
                  </a:solidFill>
                </a:endParaRPr>
              </a:p>
            </p:txBody>
          </p:sp>
          <p:sp>
            <p:nvSpPr>
              <p:cNvPr id="243" name="Textfeld 29">
                <a:extLst>
                  <a:ext uri="{FF2B5EF4-FFF2-40B4-BE49-F238E27FC236}">
                    <a16:creationId xmlns:a16="http://schemas.microsoft.com/office/drawing/2014/main" id="{18D4E05F-DC2C-4465-BB9F-0F2AEDCDC938}"/>
                  </a:ext>
                </a:extLst>
              </p:cNvPr>
              <p:cNvSpPr txBox="1"/>
              <p:nvPr/>
            </p:nvSpPr>
            <p:spPr>
              <a:xfrm>
                <a:off x="13188224" y="31127065"/>
                <a:ext cx="108225" cy="307777"/>
              </a:xfrm>
              <a:prstGeom prst="rect">
                <a:avLst/>
              </a:prstGeom>
              <a:noFill/>
            </p:spPr>
            <p:txBody>
              <a:bodyPr wrap="square" rtlCol="0">
                <a:spAutoFit/>
              </a:bodyPr>
              <a:lstStyle/>
              <a:p>
                <a:r>
                  <a:rPr lang="de-DE" sz="1400" dirty="0"/>
                  <a:t>+</a:t>
                </a:r>
                <a:endParaRPr lang="en-US" sz="1400" dirty="0"/>
              </a:p>
            </p:txBody>
          </p:sp>
          <p:sp>
            <p:nvSpPr>
              <p:cNvPr id="244" name="Rechteck 7">
                <a:extLst>
                  <a:ext uri="{FF2B5EF4-FFF2-40B4-BE49-F238E27FC236}">
                    <a16:creationId xmlns:a16="http://schemas.microsoft.com/office/drawing/2014/main" id="{227C3E7E-D51D-4C0F-B181-2CD795D8E3D7}"/>
                  </a:ext>
                </a:extLst>
              </p:cNvPr>
              <p:cNvSpPr/>
              <p:nvPr/>
            </p:nvSpPr>
            <p:spPr bwMode="auto">
              <a:xfrm>
                <a:off x="14037731" y="30544245"/>
                <a:ext cx="842644" cy="508473"/>
              </a:xfrm>
              <a:prstGeom prst="rect">
                <a:avLst/>
              </a:prstGeom>
              <a:noFill/>
            </p:spPr>
            <p:txBody>
              <a:bodyPr wrap="square">
                <a:spAutoFit/>
              </a:bodyPr>
              <a:lstStyle/>
              <a:p>
                <a:pPr>
                  <a:lnSpc>
                    <a:spcPct val="84000"/>
                  </a:lnSpc>
                  <a:defRPr/>
                </a:pPr>
                <a:r>
                  <a:rPr lang="el-GR" sz="1600" b="0" i="0">
                    <a:solidFill>
                      <a:srgbClr val="222222"/>
                    </a:solidFill>
                    <a:effectLst/>
                    <a:latin typeface="Calibri" panose="020F0502020204030204" pitchFamily="34" charset="0"/>
                    <a:cs typeface="Calibri" panose="020F0502020204030204" pitchFamily="34" charset="0"/>
                  </a:rPr>
                  <a:t>α</a:t>
                </a:r>
                <a:r>
                  <a:rPr lang="de-DE" sz="1600" b="0" i="0">
                    <a:solidFill>
                      <a:srgbClr val="222222"/>
                    </a:solidFill>
                    <a:effectLst/>
                    <a:latin typeface="Calibri" panose="020F0502020204030204" pitchFamily="34" charset="0"/>
                    <a:cs typeface="Calibri" panose="020F0502020204030204" pitchFamily="34" charset="0"/>
                  </a:rPr>
                  <a:t>-Decay</a:t>
                </a:r>
                <a:endParaRPr lang="en-US" sz="2400"/>
              </a:p>
            </p:txBody>
          </p:sp>
          <p:cxnSp>
            <p:nvCxnSpPr>
              <p:cNvPr id="245" name="Gerade Verbindung mit Pfeil 55">
                <a:extLst>
                  <a:ext uri="{FF2B5EF4-FFF2-40B4-BE49-F238E27FC236}">
                    <a16:creationId xmlns:a16="http://schemas.microsoft.com/office/drawing/2014/main" id="{E423D308-8507-4595-9241-1B3F821788DF}"/>
                  </a:ext>
                </a:extLst>
              </p:cNvPr>
              <p:cNvCxnSpPr>
                <a:cxnSpLocks/>
              </p:cNvCxnSpPr>
              <p:nvPr/>
            </p:nvCxnSpPr>
            <p:spPr>
              <a:xfrm flipH="1">
                <a:off x="13466844" y="30872182"/>
                <a:ext cx="504168" cy="411464"/>
              </a:xfrm>
              <a:prstGeom prst="straightConnector1">
                <a:avLst/>
              </a:prstGeom>
              <a:ln w="15875">
                <a:solidFill>
                  <a:schemeClr val="tx1"/>
                </a:solidFill>
                <a:headEnd w="sm" len="sm"/>
                <a:tailEnd type="triangle" w="med" len="med"/>
              </a:ln>
            </p:spPr>
            <p:style>
              <a:lnRef idx="1">
                <a:schemeClr val="accent6"/>
              </a:lnRef>
              <a:fillRef idx="0">
                <a:schemeClr val="accent6"/>
              </a:fillRef>
              <a:effectRef idx="0">
                <a:schemeClr val="accent6"/>
              </a:effectRef>
              <a:fontRef idx="minor">
                <a:schemeClr val="tx1"/>
              </a:fontRef>
            </p:style>
          </p:cxnSp>
          <p:cxnSp>
            <p:nvCxnSpPr>
              <p:cNvPr id="246" name="Gerade Verbindung mit Pfeil 97">
                <a:extLst>
                  <a:ext uri="{FF2B5EF4-FFF2-40B4-BE49-F238E27FC236}">
                    <a16:creationId xmlns:a16="http://schemas.microsoft.com/office/drawing/2014/main" id="{3F8050C4-473A-4281-92DC-6B78220FC639}"/>
                  </a:ext>
                </a:extLst>
              </p:cNvPr>
              <p:cNvCxnSpPr>
                <a:cxnSpLocks/>
              </p:cNvCxnSpPr>
              <p:nvPr/>
            </p:nvCxnSpPr>
            <p:spPr>
              <a:xfrm flipV="1">
                <a:off x="12728786" y="31344756"/>
                <a:ext cx="506853" cy="159566"/>
              </a:xfrm>
              <a:prstGeom prst="straightConnector1">
                <a:avLst/>
              </a:prstGeom>
              <a:ln w="15875">
                <a:solidFill>
                  <a:schemeClr val="tx1"/>
                </a:solidFill>
                <a:headEnd w="sm" len="sm"/>
                <a:tailEnd type="triangle" w="med" len="med"/>
              </a:ln>
            </p:spPr>
            <p:style>
              <a:lnRef idx="1">
                <a:schemeClr val="accent6"/>
              </a:lnRef>
              <a:fillRef idx="0">
                <a:schemeClr val="accent6"/>
              </a:fillRef>
              <a:effectRef idx="0">
                <a:schemeClr val="accent6"/>
              </a:effectRef>
              <a:fontRef idx="minor">
                <a:schemeClr val="tx1"/>
              </a:fontRef>
            </p:style>
          </p:cxnSp>
        </p:grpSp>
        <p:sp>
          <p:nvSpPr>
            <p:cNvPr id="217" name="Textfeld 121">
              <a:extLst>
                <a:ext uri="{FF2B5EF4-FFF2-40B4-BE49-F238E27FC236}">
                  <a16:creationId xmlns:a16="http://schemas.microsoft.com/office/drawing/2014/main" id="{CC309042-0636-40C5-B4F1-356204E64A4D}"/>
                </a:ext>
              </a:extLst>
            </p:cNvPr>
            <p:cNvSpPr txBox="1"/>
            <p:nvPr/>
          </p:nvSpPr>
          <p:spPr>
            <a:xfrm>
              <a:off x="4961076" y="10456051"/>
              <a:ext cx="6728060" cy="1569660"/>
            </a:xfrm>
            <a:prstGeom prst="rect">
              <a:avLst/>
            </a:prstGeom>
            <a:noFill/>
          </p:spPr>
          <p:txBody>
            <a:bodyPr wrap="square" lIns="91440" tIns="45720" rIns="91440" bIns="45720" anchor="t">
              <a:spAutoFit/>
            </a:bodyPr>
            <a:lstStyle/>
            <a:p>
              <a:r>
                <a:rPr lang="en-US" sz="2400" u="sng" dirty="0"/>
                <a:t>Nobelium</a:t>
              </a:r>
              <a:endParaRPr lang="en-US" sz="2400" dirty="0"/>
            </a:p>
            <a:p>
              <a:pPr marL="342900" indent="-342900">
                <a:buFont typeface="Arial" panose="020B0604020202020204" pitchFamily="34" charset="0"/>
                <a:buChar char="•"/>
              </a:pPr>
              <a:r>
                <a:rPr lang="en-US" sz="2400" dirty="0"/>
                <a:t>First states only recently determined via RADRIS</a:t>
              </a:r>
            </a:p>
            <a:p>
              <a:pPr marL="342900" indent="-342900">
                <a:buFont typeface="Arial" panose="020B0604020202020204" pitchFamily="34" charset="0"/>
                <a:buChar char="•"/>
              </a:pPr>
              <a:r>
                <a:rPr lang="en-US" sz="2400" dirty="0"/>
                <a:t>Multiple Rydberg states identified</a:t>
              </a:r>
              <a:endParaRPr lang="en-US" sz="2400" dirty="0">
                <a:cs typeface="Calibri" panose="020F0502020204030204"/>
              </a:endParaRPr>
            </a:p>
            <a:p>
              <a:pPr marL="342900" indent="-342900">
                <a:buFont typeface="Arial" panose="020B0604020202020204" pitchFamily="34" charset="0"/>
                <a:buChar char="•"/>
              </a:pPr>
              <a:endParaRPr lang="en-US" sz="2400" dirty="0"/>
            </a:p>
          </p:txBody>
        </p:sp>
        <p:sp>
          <p:nvSpPr>
            <p:cNvPr id="218" name="Textfeld 100">
              <a:extLst>
                <a:ext uri="{FF2B5EF4-FFF2-40B4-BE49-F238E27FC236}">
                  <a16:creationId xmlns:a16="http://schemas.microsoft.com/office/drawing/2014/main" id="{3EED1519-DF08-4838-AEF8-00D5712D0E7C}"/>
                </a:ext>
              </a:extLst>
            </p:cNvPr>
            <p:cNvSpPr txBox="1"/>
            <p:nvPr/>
          </p:nvSpPr>
          <p:spPr>
            <a:xfrm>
              <a:off x="4470805" y="7198516"/>
              <a:ext cx="4546119" cy="1569660"/>
            </a:xfrm>
            <a:prstGeom prst="rect">
              <a:avLst/>
            </a:prstGeom>
            <a:noFill/>
          </p:spPr>
          <p:txBody>
            <a:bodyPr wrap="square">
              <a:spAutoFit/>
            </a:bodyPr>
            <a:lstStyle/>
            <a:p>
              <a:pPr marL="342900" indent="-342900">
                <a:buFont typeface="Arial" panose="020B0604020202020204" pitchFamily="34" charset="0"/>
                <a:buChar char="•"/>
              </a:pPr>
              <a:r>
                <a:rPr lang="en-US" sz="2400" dirty="0"/>
                <a:t>Search for first atomic states to determine ionization potential, nuclear spin, charge radius, shape…</a:t>
              </a:r>
            </a:p>
          </p:txBody>
        </p:sp>
        <p:sp>
          <p:nvSpPr>
            <p:cNvPr id="219" name="Textfeld 110">
              <a:extLst>
                <a:ext uri="{FF2B5EF4-FFF2-40B4-BE49-F238E27FC236}">
                  <a16:creationId xmlns:a16="http://schemas.microsoft.com/office/drawing/2014/main" id="{EBC92877-D746-406C-A724-C7A694903142}"/>
                </a:ext>
              </a:extLst>
            </p:cNvPr>
            <p:cNvSpPr txBox="1"/>
            <p:nvPr/>
          </p:nvSpPr>
          <p:spPr>
            <a:xfrm>
              <a:off x="944960" y="7164507"/>
              <a:ext cx="3884898" cy="2308324"/>
            </a:xfrm>
            <a:prstGeom prst="rect">
              <a:avLst/>
            </a:prstGeom>
            <a:noFill/>
          </p:spPr>
          <p:txBody>
            <a:bodyPr wrap="square">
              <a:spAutoFit/>
            </a:bodyPr>
            <a:lstStyle/>
            <a:p>
              <a:pPr marL="342900" indent="-342900">
                <a:buFont typeface="Arial" panose="020B0604020202020204" pitchFamily="34" charset="0"/>
                <a:buChar char="•"/>
              </a:pPr>
              <a:r>
                <a:rPr lang="en-US" sz="2400" dirty="0"/>
                <a:t>Limited / no information on atomic &amp; nuclear properties</a:t>
              </a:r>
            </a:p>
            <a:p>
              <a:pPr marL="342900" indent="-342900">
                <a:buFont typeface="Arial" panose="020B0604020202020204" pitchFamily="34" charset="0"/>
                <a:buChar char="•"/>
              </a:pPr>
              <a:r>
                <a:rPr lang="en-US" sz="2400" dirty="0"/>
                <a:t>Challenging, accelerator-based production</a:t>
              </a:r>
            </a:p>
            <a:p>
              <a:r>
                <a:rPr lang="en-US" sz="2400" dirty="0">
                  <a:latin typeface="+mn-lt"/>
                </a:rPr>
                <a:t>	</a:t>
              </a:r>
            </a:p>
          </p:txBody>
        </p:sp>
        <p:grpSp>
          <p:nvGrpSpPr>
            <p:cNvPr id="220" name="Gruppieren 111">
              <a:extLst>
                <a:ext uri="{FF2B5EF4-FFF2-40B4-BE49-F238E27FC236}">
                  <a16:creationId xmlns:a16="http://schemas.microsoft.com/office/drawing/2014/main" id="{9E73F07C-2EB4-4E2A-B5F7-2BAF976B0E51}"/>
                </a:ext>
              </a:extLst>
            </p:cNvPr>
            <p:cNvGrpSpPr/>
            <p:nvPr/>
          </p:nvGrpSpPr>
          <p:grpSpPr>
            <a:xfrm>
              <a:off x="6351347" y="13602251"/>
              <a:ext cx="5150198" cy="3614414"/>
              <a:chOff x="6711886" y="26745350"/>
              <a:chExt cx="5150198" cy="3614414"/>
            </a:xfrm>
          </p:grpSpPr>
          <p:pic>
            <p:nvPicPr>
              <p:cNvPr id="225" name="Grafik 113">
                <a:extLst>
                  <a:ext uri="{FF2B5EF4-FFF2-40B4-BE49-F238E27FC236}">
                    <a16:creationId xmlns:a16="http://schemas.microsoft.com/office/drawing/2014/main" id="{93EA088D-2BC1-41D3-8DA4-82277DB775D0}"/>
                  </a:ext>
                </a:extLst>
              </p:cNvPr>
              <p:cNvPicPr>
                <a:picLocks noChangeAspect="1"/>
              </p:cNvPicPr>
              <p:nvPr/>
            </p:nvPicPr>
            <p:blipFill>
              <a:blip r:embed="rId2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370943" y="26756619"/>
                <a:ext cx="1950723" cy="2943153"/>
              </a:xfrm>
              <a:prstGeom prst="rect">
                <a:avLst/>
              </a:prstGeom>
            </p:spPr>
          </p:pic>
          <p:pic>
            <p:nvPicPr>
              <p:cNvPr id="226" name="Grafik 115">
                <a:extLst>
                  <a:ext uri="{FF2B5EF4-FFF2-40B4-BE49-F238E27FC236}">
                    <a16:creationId xmlns:a16="http://schemas.microsoft.com/office/drawing/2014/main" id="{6CDE1A65-888D-4D40-9205-7DCF122F2DD8}"/>
                  </a:ext>
                </a:extLst>
              </p:cNvPr>
              <p:cNvPicPr>
                <a:picLocks noChangeAspect="1"/>
              </p:cNvPicPr>
              <p:nvPr/>
            </p:nvPicPr>
            <p:blipFill>
              <a:blip r:embed="rId2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740227" y="26745350"/>
                <a:ext cx="1966742" cy="2967321"/>
              </a:xfrm>
              <a:prstGeom prst="rect">
                <a:avLst/>
              </a:prstGeom>
            </p:spPr>
          </p:pic>
          <p:sp>
            <p:nvSpPr>
              <p:cNvPr id="227" name="TextBox 172">
                <a:extLst>
                  <a:ext uri="{FF2B5EF4-FFF2-40B4-BE49-F238E27FC236}">
                    <a16:creationId xmlns:a16="http://schemas.microsoft.com/office/drawing/2014/main" id="{EB1B02A5-D19B-4AA2-9758-6C6F1F0B0CBE}"/>
                  </a:ext>
                </a:extLst>
              </p:cNvPr>
              <p:cNvSpPr txBox="1"/>
              <p:nvPr/>
            </p:nvSpPr>
            <p:spPr>
              <a:xfrm>
                <a:off x="6711886" y="29959654"/>
                <a:ext cx="5045776"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i="1" dirty="0">
                    <a:ea typeface="+mn-lt"/>
                    <a:cs typeface="+mn-lt"/>
                  </a:rPr>
                  <a:t>Fig. X. Atomic energy levels of No and </a:t>
                </a:r>
                <a:r>
                  <a:rPr lang="en-US" sz="2000" i="1" dirty="0" err="1" smtClean="0">
                    <a:ea typeface="+mn-lt"/>
                    <a:cs typeface="+mn-lt"/>
                  </a:rPr>
                  <a:t>Lr</a:t>
                </a:r>
                <a:r>
                  <a:rPr lang="en-US" sz="2000" dirty="0">
                    <a:ea typeface="+mn-lt"/>
                    <a:cs typeface="+mn-lt"/>
                  </a:rPr>
                  <a:t> </a:t>
                </a:r>
                <a:r>
                  <a:rPr lang="en-US" sz="2000" dirty="0" smtClean="0">
                    <a:ea typeface="+mn-lt"/>
                    <a:cs typeface="+mn-lt"/>
                  </a:rPr>
                  <a:t>[X]</a:t>
                </a:r>
                <a:endParaRPr lang="en-US" sz="2000" i="1" dirty="0">
                  <a:cs typeface="Calibri" panose="020F0502020204030204"/>
                </a:endParaRPr>
              </a:p>
            </p:txBody>
          </p:sp>
          <p:cxnSp>
            <p:nvCxnSpPr>
              <p:cNvPr id="228" name="Gerader Verbinder 115">
                <a:extLst>
                  <a:ext uri="{FF2B5EF4-FFF2-40B4-BE49-F238E27FC236}">
                    <a16:creationId xmlns:a16="http://schemas.microsoft.com/office/drawing/2014/main" id="{2DCB55E1-9018-4591-8719-B8D7F06E0F0B}"/>
                  </a:ext>
                </a:extLst>
              </p:cNvPr>
              <p:cNvCxnSpPr>
                <a:cxnSpLocks/>
              </p:cNvCxnSpPr>
              <p:nvPr/>
            </p:nvCxnSpPr>
            <p:spPr>
              <a:xfrm flipV="1">
                <a:off x="9600698" y="29847522"/>
                <a:ext cx="142848" cy="1862"/>
              </a:xfrm>
              <a:prstGeom prst="line">
                <a:avLst/>
              </a:prstGeom>
              <a:ln w="38100">
                <a:solidFill>
                  <a:srgbClr val="C0E8FE"/>
                </a:solidFill>
              </a:ln>
            </p:spPr>
            <p:style>
              <a:lnRef idx="1">
                <a:schemeClr val="accent1"/>
              </a:lnRef>
              <a:fillRef idx="0">
                <a:schemeClr val="accent1"/>
              </a:fillRef>
              <a:effectRef idx="0">
                <a:schemeClr val="accent1"/>
              </a:effectRef>
              <a:fontRef idx="minor">
                <a:schemeClr val="tx1"/>
              </a:fontRef>
            </p:style>
          </p:cxnSp>
          <p:cxnSp>
            <p:nvCxnSpPr>
              <p:cNvPr id="229" name="Gerader Verbinder 116">
                <a:extLst>
                  <a:ext uri="{FF2B5EF4-FFF2-40B4-BE49-F238E27FC236}">
                    <a16:creationId xmlns:a16="http://schemas.microsoft.com/office/drawing/2014/main" id="{E8A153A9-FAF1-41D1-8F41-8DC6F3A5C0CC}"/>
                  </a:ext>
                </a:extLst>
              </p:cNvPr>
              <p:cNvCxnSpPr>
                <a:cxnSpLocks/>
              </p:cNvCxnSpPr>
              <p:nvPr/>
            </p:nvCxnSpPr>
            <p:spPr>
              <a:xfrm flipV="1">
                <a:off x="7002657" y="29847177"/>
                <a:ext cx="142848" cy="1862"/>
              </a:xfrm>
              <a:prstGeom prst="line">
                <a:avLst/>
              </a:prstGeom>
              <a:ln w="38100">
                <a:solidFill>
                  <a:srgbClr val="FEA142"/>
                </a:solidFill>
              </a:ln>
            </p:spPr>
            <p:style>
              <a:lnRef idx="1">
                <a:schemeClr val="accent1"/>
              </a:lnRef>
              <a:fillRef idx="0">
                <a:schemeClr val="accent1"/>
              </a:fillRef>
              <a:effectRef idx="0">
                <a:schemeClr val="accent1"/>
              </a:effectRef>
              <a:fontRef idx="minor">
                <a:schemeClr val="tx1"/>
              </a:fontRef>
            </p:style>
          </p:cxnSp>
          <p:sp>
            <p:nvSpPr>
              <p:cNvPr id="230" name="Textfeld 117">
                <a:extLst>
                  <a:ext uri="{FF2B5EF4-FFF2-40B4-BE49-F238E27FC236}">
                    <a16:creationId xmlns:a16="http://schemas.microsoft.com/office/drawing/2014/main" id="{6505128B-E7D6-48AA-83E5-9F3D43A32044}"/>
                  </a:ext>
                </a:extLst>
              </p:cNvPr>
              <p:cNvSpPr txBox="1"/>
              <p:nvPr/>
            </p:nvSpPr>
            <p:spPr>
              <a:xfrm>
                <a:off x="7108837" y="29671666"/>
                <a:ext cx="1740252" cy="338554"/>
              </a:xfrm>
              <a:prstGeom prst="rect">
                <a:avLst/>
              </a:prstGeom>
              <a:noFill/>
            </p:spPr>
            <p:txBody>
              <a:bodyPr wrap="square" rtlCol="0">
                <a:spAutoFit/>
              </a:bodyPr>
              <a:lstStyle/>
              <a:p>
                <a:r>
                  <a:rPr lang="en-US" sz="1600" dirty="0"/>
                  <a:t>Investigated at GSI</a:t>
                </a:r>
              </a:p>
            </p:txBody>
          </p:sp>
          <p:sp>
            <p:nvSpPr>
              <p:cNvPr id="231" name="Textfeld 118">
                <a:extLst>
                  <a:ext uri="{FF2B5EF4-FFF2-40B4-BE49-F238E27FC236}">
                    <a16:creationId xmlns:a16="http://schemas.microsoft.com/office/drawing/2014/main" id="{93B0D9F7-C743-4158-8E18-D0649D77EE4B}"/>
                  </a:ext>
                </a:extLst>
              </p:cNvPr>
              <p:cNvSpPr txBox="1"/>
              <p:nvPr/>
            </p:nvSpPr>
            <p:spPr>
              <a:xfrm>
                <a:off x="9672122" y="29666794"/>
                <a:ext cx="2189962" cy="338554"/>
              </a:xfrm>
              <a:prstGeom prst="rect">
                <a:avLst/>
              </a:prstGeom>
              <a:noFill/>
            </p:spPr>
            <p:txBody>
              <a:bodyPr wrap="square" rtlCol="0">
                <a:spAutoFit/>
              </a:bodyPr>
              <a:lstStyle/>
              <a:p>
                <a:r>
                  <a:rPr lang="en-US" sz="1600" dirty="0"/>
                  <a:t>Theoretical predictions</a:t>
                </a:r>
              </a:p>
            </p:txBody>
          </p:sp>
        </p:grpSp>
        <p:sp>
          <p:nvSpPr>
            <p:cNvPr id="221" name="TextBox 172">
              <a:extLst>
                <a:ext uri="{FF2B5EF4-FFF2-40B4-BE49-F238E27FC236}">
                  <a16:creationId xmlns:a16="http://schemas.microsoft.com/office/drawing/2014/main" id="{87DC80C0-4DD3-4BAD-9676-5CA33B82F611}"/>
                </a:ext>
              </a:extLst>
            </p:cNvPr>
            <p:cNvSpPr txBox="1"/>
            <p:nvPr/>
          </p:nvSpPr>
          <p:spPr>
            <a:xfrm>
              <a:off x="607627" y="12634714"/>
              <a:ext cx="4708397"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i="1" dirty="0">
                  <a:ea typeface="+mn-lt"/>
                  <a:cs typeface="+mn-lt"/>
                </a:rPr>
                <a:t>Fig. X. Scheme of the RADRIS </a:t>
              </a:r>
              <a:r>
                <a:rPr lang="en-US" sz="2000" i="1" dirty="0" smtClean="0">
                  <a:ea typeface="+mn-lt"/>
                  <a:cs typeface="+mn-lt"/>
                </a:rPr>
                <a:t>technique</a:t>
              </a:r>
              <a:r>
                <a:rPr lang="en-US" sz="2000" i="1" baseline="30000" dirty="0">
                  <a:ea typeface="+mn-lt"/>
                  <a:cs typeface="+mn-lt"/>
                </a:rPr>
                <a:t> </a:t>
              </a:r>
              <a:r>
                <a:rPr lang="en-US" sz="2000" dirty="0" smtClean="0">
                  <a:ea typeface="+mn-lt"/>
                  <a:cs typeface="+mn-lt"/>
                </a:rPr>
                <a:t>[x]</a:t>
              </a:r>
              <a:r>
                <a:rPr lang="en-US" sz="2000" i="1" dirty="0" smtClean="0">
                  <a:ea typeface="+mn-lt"/>
                  <a:cs typeface="+mn-lt"/>
                </a:rPr>
                <a:t> </a:t>
              </a:r>
              <a:endParaRPr lang="en-US" sz="2000" i="1" dirty="0">
                <a:cs typeface="Calibri" panose="020F0502020204030204"/>
              </a:endParaRPr>
            </a:p>
          </p:txBody>
        </p:sp>
        <p:sp>
          <p:nvSpPr>
            <p:cNvPr id="222" name="TextBox 172">
              <a:extLst>
                <a:ext uri="{FF2B5EF4-FFF2-40B4-BE49-F238E27FC236}">
                  <a16:creationId xmlns:a16="http://schemas.microsoft.com/office/drawing/2014/main" id="{763B9C78-33B7-4EDE-81D6-D62D99B0F853}"/>
                </a:ext>
              </a:extLst>
            </p:cNvPr>
            <p:cNvSpPr txBox="1"/>
            <p:nvPr/>
          </p:nvSpPr>
          <p:spPr>
            <a:xfrm>
              <a:off x="1337679" y="16495927"/>
              <a:ext cx="5202881"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i="1" dirty="0">
                  <a:ea typeface="+mn-lt"/>
                  <a:cs typeface="+mn-lt"/>
                </a:rPr>
                <a:t>Fig. X. </a:t>
              </a:r>
              <a:r>
                <a:rPr lang="en-US" sz="2000" i="1" dirty="0"/>
                <a:t>Experimentally investigated resonances of the 1P</a:t>
              </a:r>
              <a:r>
                <a:rPr lang="en-US" sz="2000" i="1" baseline="-25000" dirty="0"/>
                <a:t>1</a:t>
              </a:r>
              <a:r>
                <a:rPr lang="en-US" sz="2000" i="1" dirty="0"/>
                <a:t> level of different No </a:t>
              </a:r>
              <a:r>
                <a:rPr lang="en-US" sz="2000" i="1" dirty="0" smtClean="0"/>
                <a:t>isotopes</a:t>
              </a:r>
              <a:r>
                <a:rPr lang="en-US" sz="2000" dirty="0">
                  <a:ea typeface="+mn-lt"/>
                  <a:cs typeface="+mn-lt"/>
                </a:rPr>
                <a:t> </a:t>
              </a:r>
              <a:r>
                <a:rPr lang="en-US" sz="2000" dirty="0" smtClean="0">
                  <a:ea typeface="+mn-lt"/>
                  <a:cs typeface="+mn-lt"/>
                </a:rPr>
                <a:t>[X]</a:t>
              </a:r>
              <a:r>
                <a:rPr lang="en-US" sz="2000" i="1" dirty="0" smtClean="0">
                  <a:ea typeface="+mn-lt"/>
                  <a:cs typeface="+mn-lt"/>
                </a:rPr>
                <a:t> </a:t>
              </a:r>
              <a:endParaRPr lang="en-US" sz="2000" i="1" dirty="0">
                <a:cs typeface="Calibri" panose="020F0502020204030204"/>
              </a:endParaRPr>
            </a:p>
          </p:txBody>
        </p:sp>
        <p:pic>
          <p:nvPicPr>
            <p:cNvPr id="223" name="Grafik 108">
              <a:extLst>
                <a:ext uri="{FF2B5EF4-FFF2-40B4-BE49-F238E27FC236}">
                  <a16:creationId xmlns:a16="http://schemas.microsoft.com/office/drawing/2014/main" id="{78B196A8-35EC-465D-9C01-8A9E2369BFA5}"/>
                </a:ext>
              </a:extLst>
            </p:cNvPr>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9817633" y="9825628"/>
              <a:ext cx="462953" cy="459729"/>
            </a:xfrm>
            <a:prstGeom prst="rect">
              <a:avLst/>
            </a:prstGeom>
          </p:spPr>
        </p:pic>
        <p:pic>
          <p:nvPicPr>
            <p:cNvPr id="224" name="Picture 2">
              <a:extLst>
                <a:ext uri="{FF2B5EF4-FFF2-40B4-BE49-F238E27FC236}">
                  <a16:creationId xmlns:a16="http://schemas.microsoft.com/office/drawing/2014/main" id="{3FFE229B-A7B9-4295-96FC-94B4FEB1F2DB}"/>
                </a:ext>
              </a:extLst>
            </p:cNvPr>
            <p:cNvPicPr>
              <a:picLocks noChangeAspect="1" noChangeArrowheads="1"/>
            </p:cNvPicPr>
            <p:nvPr/>
          </p:nvPicPr>
          <p:blipFill>
            <a:blip r:embed="rId25"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282063" y="14524832"/>
              <a:ext cx="488782" cy="48878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66" name="Group 265"/>
          <p:cNvGrpSpPr/>
          <p:nvPr/>
        </p:nvGrpSpPr>
        <p:grpSpPr>
          <a:xfrm>
            <a:off x="15518078" y="22094365"/>
            <a:ext cx="11972274" cy="10850068"/>
            <a:chOff x="4545646" y="4969802"/>
            <a:chExt cx="11972274" cy="10850068"/>
          </a:xfrm>
        </p:grpSpPr>
        <p:sp>
          <p:nvSpPr>
            <p:cNvPr id="267" name="TextBox 266">
              <a:extLst>
                <a:ext uri="{FF2B5EF4-FFF2-40B4-BE49-F238E27FC236}">
                  <a16:creationId xmlns:a16="http://schemas.microsoft.com/office/drawing/2014/main" id="{59527C88-7CE4-4D7F-9AAA-3310FF9725D3}"/>
                </a:ext>
              </a:extLst>
            </p:cNvPr>
            <p:cNvSpPr txBox="1"/>
            <p:nvPr/>
          </p:nvSpPr>
          <p:spPr>
            <a:xfrm>
              <a:off x="8401441" y="4969802"/>
              <a:ext cx="7197180"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200" b="1" dirty="0">
                  <a:latin typeface="Calibri"/>
                  <a:ea typeface="Tahoma"/>
                  <a:cs typeface="Calibri"/>
                </a:rPr>
                <a:t>Investigation of fundamental Actinides properties at IGISOL</a:t>
              </a:r>
            </a:p>
          </p:txBody>
        </p:sp>
        <p:sp>
          <p:nvSpPr>
            <p:cNvPr id="268" name="TextBox 267">
              <a:extLst>
                <a:ext uri="{FF2B5EF4-FFF2-40B4-BE49-F238E27FC236}">
                  <a16:creationId xmlns:a16="http://schemas.microsoft.com/office/drawing/2014/main" id="{0E07931E-9ACC-4DBA-B344-B38A76114786}"/>
                </a:ext>
              </a:extLst>
            </p:cNvPr>
            <p:cNvSpPr txBox="1"/>
            <p:nvPr/>
          </p:nvSpPr>
          <p:spPr>
            <a:xfrm>
              <a:off x="8472019" y="6179992"/>
              <a:ext cx="3592130"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smtClean="0">
                  <a:cs typeface="Calibri"/>
                </a:rPr>
                <a:t>In-gas-cell laser</a:t>
              </a:r>
            </a:p>
            <a:p>
              <a:r>
                <a:rPr lang="en-US" sz="2400" b="1" dirty="0" smtClean="0">
                  <a:cs typeface="Calibri"/>
                </a:rPr>
                <a:t>ionization </a:t>
              </a:r>
              <a:r>
                <a:rPr lang="en-US" sz="2400" dirty="0" smtClean="0">
                  <a:cs typeface="Calibri"/>
                </a:rPr>
                <a:t>[X]</a:t>
              </a:r>
            </a:p>
            <a:p>
              <a:pPr marL="342900" indent="-342900">
                <a:buFont typeface="Arial" panose="020B0604020202020204" pitchFamily="34" charset="0"/>
                <a:buChar char="•"/>
              </a:pPr>
              <a:r>
                <a:rPr lang="en-US" sz="2400" dirty="0" smtClean="0">
                  <a:cs typeface="Calibri"/>
                </a:rPr>
                <a:t>Gas phase chemistry</a:t>
              </a:r>
            </a:p>
            <a:p>
              <a:pPr marL="342900" indent="-342900">
                <a:buFont typeface="Arial" panose="020B0604020202020204" pitchFamily="34" charset="0"/>
                <a:buChar char="•"/>
              </a:pPr>
              <a:r>
                <a:rPr lang="en-US" sz="2400" dirty="0" smtClean="0">
                  <a:cs typeface="Calibri"/>
                </a:rPr>
                <a:t>Investigation of ionization schemes with grating </a:t>
              </a:r>
              <a:r>
                <a:rPr lang="en-US" sz="2400" dirty="0" err="1" smtClean="0">
                  <a:cs typeface="Calibri"/>
                </a:rPr>
                <a:t>Ti:Sa</a:t>
              </a:r>
              <a:r>
                <a:rPr lang="en-US" sz="2400" dirty="0">
                  <a:cs typeface="Calibri"/>
                </a:rPr>
                <a:t> </a:t>
              </a:r>
              <a:r>
                <a:rPr lang="en-US" sz="2400" dirty="0" smtClean="0">
                  <a:cs typeface="Calibri"/>
                </a:rPr>
                <a:t>laser</a:t>
              </a:r>
              <a:endParaRPr lang="en-US" sz="2400" dirty="0">
                <a:cs typeface="Calibri"/>
              </a:endParaRPr>
            </a:p>
          </p:txBody>
        </p:sp>
        <p:pic>
          <p:nvPicPr>
            <p:cNvPr id="269" name="Picture 268"/>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rot="6861348">
              <a:off x="5936389" y="8778990"/>
              <a:ext cx="10058400" cy="4023359"/>
            </a:xfrm>
            <a:prstGeom prst="rect">
              <a:avLst/>
            </a:prstGeom>
          </p:spPr>
        </p:pic>
        <p:sp>
          <p:nvSpPr>
            <p:cNvPr id="270" name="TextBox 269"/>
            <p:cNvSpPr txBox="1"/>
            <p:nvPr/>
          </p:nvSpPr>
          <p:spPr>
            <a:xfrm>
              <a:off x="12120337" y="6880902"/>
              <a:ext cx="4354910" cy="2308324"/>
            </a:xfrm>
            <a:prstGeom prst="rect">
              <a:avLst/>
            </a:prstGeom>
            <a:noFill/>
          </p:spPr>
          <p:txBody>
            <a:bodyPr wrap="none" rtlCol="0">
              <a:spAutoFit/>
            </a:bodyPr>
            <a:lstStyle/>
            <a:p>
              <a:r>
                <a:rPr lang="en-US" sz="2400" b="1" dirty="0" smtClean="0"/>
                <a:t>Production techniques:</a:t>
              </a:r>
            </a:p>
            <a:p>
              <a:pPr marL="342900" indent="-342900">
                <a:buFont typeface="Arial" panose="020B0604020202020204" pitchFamily="34" charset="0"/>
                <a:buChar char="•"/>
              </a:pPr>
              <a:r>
                <a:rPr lang="en-US" sz="2400" b="1" dirty="0" smtClean="0"/>
                <a:t>Online</a:t>
              </a:r>
              <a:r>
                <a:rPr lang="en-US" sz="2400" dirty="0" smtClean="0"/>
                <a:t/>
              </a:r>
              <a:br>
                <a:rPr lang="en-US" sz="2400" dirty="0" smtClean="0"/>
              </a:br>
              <a:r>
                <a:rPr lang="en-US" sz="2400" b="1" dirty="0" smtClean="0"/>
                <a:t>-</a:t>
              </a:r>
              <a:r>
                <a:rPr lang="en-US" sz="2400" dirty="0" smtClean="0"/>
                <a:t>Fusion evaporation reaction</a:t>
              </a:r>
            </a:p>
            <a:p>
              <a:pPr marL="342900" indent="-342900">
                <a:buFont typeface="Arial" panose="020B0604020202020204" pitchFamily="34" charset="0"/>
                <a:buChar char="•"/>
              </a:pPr>
              <a:r>
                <a:rPr lang="en-US" sz="2400" b="1" dirty="0" smtClean="0"/>
                <a:t>Offline</a:t>
              </a:r>
              <a:br>
                <a:rPr lang="en-US" sz="2400" b="1" dirty="0" smtClean="0"/>
              </a:br>
              <a:r>
                <a:rPr lang="en-US" sz="2400" b="1" dirty="0" smtClean="0"/>
                <a:t>-</a:t>
              </a:r>
              <a:r>
                <a:rPr lang="en-US" sz="2400" dirty="0" smtClean="0"/>
                <a:t>In-gas-cell Alpha-recoil source</a:t>
              </a:r>
              <a:r>
                <a:rPr lang="en-US" sz="2400" b="1" dirty="0"/>
                <a:t/>
              </a:r>
              <a:br>
                <a:rPr lang="en-US" sz="2400" b="1" dirty="0"/>
              </a:br>
              <a:r>
                <a:rPr lang="en-US" sz="2400" b="1" dirty="0" smtClean="0"/>
                <a:t>-</a:t>
              </a:r>
              <a:r>
                <a:rPr lang="en-US" sz="2400" dirty="0" smtClean="0"/>
                <a:t>Heated Actinides filaments</a:t>
              </a:r>
            </a:p>
          </p:txBody>
        </p:sp>
        <p:sp>
          <p:nvSpPr>
            <p:cNvPr id="271" name="TextBox 270"/>
            <p:cNvSpPr txBox="1"/>
            <p:nvPr/>
          </p:nvSpPr>
          <p:spPr>
            <a:xfrm>
              <a:off x="4830216" y="9314813"/>
              <a:ext cx="2719142" cy="1569660"/>
            </a:xfrm>
            <a:prstGeom prst="rect">
              <a:avLst/>
            </a:prstGeom>
            <a:noFill/>
          </p:spPr>
          <p:txBody>
            <a:bodyPr wrap="none" rtlCol="0">
              <a:spAutoFit/>
            </a:bodyPr>
            <a:lstStyle/>
            <a:p>
              <a:r>
                <a:rPr lang="en-US" sz="2400" b="1" dirty="0" smtClean="0"/>
                <a:t>Decay Spectroscopy</a:t>
              </a:r>
            </a:p>
            <a:p>
              <a:pPr marL="342900" indent="-342900">
                <a:buFont typeface="Arial" panose="020B0604020202020204" pitchFamily="34" charset="0"/>
                <a:buChar char="•"/>
              </a:pPr>
              <a:r>
                <a:rPr lang="en-US" sz="2400" dirty="0" smtClean="0"/>
                <a:t>Decay modes</a:t>
              </a:r>
            </a:p>
            <a:p>
              <a:pPr marL="342900" indent="-342900">
                <a:buFont typeface="Arial" panose="020B0604020202020204" pitchFamily="34" charset="0"/>
                <a:buChar char="•"/>
              </a:pPr>
              <a:r>
                <a:rPr lang="en-US" sz="2400" dirty="0" smtClean="0"/>
                <a:t>Lifetimes</a:t>
              </a:r>
            </a:p>
            <a:p>
              <a:pPr marL="342900" indent="-342900">
                <a:buFont typeface="Arial" panose="020B0604020202020204" pitchFamily="34" charset="0"/>
                <a:buChar char="•"/>
              </a:pPr>
              <a:r>
                <a:rPr lang="en-US" sz="2400" dirty="0" smtClean="0"/>
                <a:t>Production yields</a:t>
              </a:r>
              <a:endParaRPr lang="en-US" sz="2400" dirty="0"/>
            </a:p>
          </p:txBody>
        </p:sp>
        <p:pic>
          <p:nvPicPr>
            <p:cNvPr id="272" name="Picture 271"/>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8098569" y="8530903"/>
              <a:ext cx="3879590" cy="2441897"/>
            </a:xfrm>
            <a:prstGeom prst="rect">
              <a:avLst/>
            </a:prstGeom>
          </p:spPr>
        </p:pic>
        <p:sp>
          <p:nvSpPr>
            <p:cNvPr id="273" name="TextBox 272"/>
            <p:cNvSpPr txBox="1"/>
            <p:nvPr/>
          </p:nvSpPr>
          <p:spPr>
            <a:xfrm>
              <a:off x="7871345" y="10979067"/>
              <a:ext cx="3842719" cy="400110"/>
            </a:xfrm>
            <a:prstGeom prst="rect">
              <a:avLst/>
            </a:prstGeom>
            <a:noFill/>
          </p:spPr>
          <p:txBody>
            <a:bodyPr wrap="none" rtlCol="0">
              <a:spAutoFit/>
            </a:bodyPr>
            <a:lstStyle/>
            <a:p>
              <a:r>
                <a:rPr lang="en-US" sz="2000" i="1" dirty="0" smtClean="0"/>
                <a:t>Fig. xx Grating-based </a:t>
              </a:r>
              <a:r>
                <a:rPr lang="en-US" sz="2000" i="1" dirty="0" err="1" smtClean="0"/>
                <a:t>Ti:Sa</a:t>
              </a:r>
              <a:r>
                <a:rPr lang="en-US" sz="2000" i="1" dirty="0" smtClean="0"/>
                <a:t> laser </a:t>
              </a:r>
              <a:r>
                <a:rPr lang="en-US" sz="2000" dirty="0" smtClean="0"/>
                <a:t>[X]</a:t>
              </a:r>
              <a:endParaRPr lang="fi-FI" sz="2000" dirty="0"/>
            </a:p>
          </p:txBody>
        </p:sp>
        <p:pic>
          <p:nvPicPr>
            <p:cNvPr id="274" name="Picture 273"/>
            <p:cNvPicPr>
              <a:picLocks noChangeAspect="1"/>
            </p:cNvPicPr>
            <p:nvPr/>
          </p:nvPicPr>
          <p:blipFill>
            <a:blip r:embed="rId28" cstate="print">
              <a:extLst>
                <a:ext uri="{28A0092B-C50C-407E-A947-70E740481C1C}">
                  <a14:useLocalDpi xmlns:a14="http://schemas.microsoft.com/office/drawing/2010/main" val="0"/>
                </a:ext>
              </a:extLst>
            </a:blip>
            <a:stretch>
              <a:fillRect/>
            </a:stretch>
          </p:blipFill>
          <p:spPr>
            <a:xfrm>
              <a:off x="4545646" y="11080274"/>
              <a:ext cx="3829515" cy="3531420"/>
            </a:xfrm>
            <a:prstGeom prst="rect">
              <a:avLst/>
            </a:prstGeom>
          </p:spPr>
        </p:pic>
        <p:sp>
          <p:nvSpPr>
            <p:cNvPr id="275" name="TextBox 274"/>
            <p:cNvSpPr txBox="1"/>
            <p:nvPr/>
          </p:nvSpPr>
          <p:spPr>
            <a:xfrm>
              <a:off x="4934861" y="14806091"/>
              <a:ext cx="3824893" cy="400110"/>
            </a:xfrm>
            <a:prstGeom prst="rect">
              <a:avLst/>
            </a:prstGeom>
            <a:noFill/>
          </p:spPr>
          <p:txBody>
            <a:bodyPr wrap="none" rtlCol="0">
              <a:spAutoFit/>
            </a:bodyPr>
            <a:lstStyle/>
            <a:p>
              <a:r>
                <a:rPr lang="en-US" sz="2000" i="1" dirty="0" smtClean="0"/>
                <a:t>Fig. xx  Decay spectroscopy station</a:t>
              </a:r>
              <a:endParaRPr lang="fi-FI" sz="2000" i="1" dirty="0"/>
            </a:p>
          </p:txBody>
        </p:sp>
        <p:sp>
          <p:nvSpPr>
            <p:cNvPr id="276" name="TextBox 275"/>
            <p:cNvSpPr txBox="1"/>
            <p:nvPr/>
          </p:nvSpPr>
          <p:spPr>
            <a:xfrm>
              <a:off x="12748929" y="10175818"/>
              <a:ext cx="3673648" cy="830997"/>
            </a:xfrm>
            <a:prstGeom prst="rect">
              <a:avLst/>
            </a:prstGeom>
            <a:noFill/>
          </p:spPr>
          <p:txBody>
            <a:bodyPr wrap="square" rtlCol="0">
              <a:spAutoFit/>
            </a:bodyPr>
            <a:lstStyle/>
            <a:p>
              <a:pPr algn="ctr"/>
              <a:r>
                <a:rPr lang="en-US" sz="2400" b="1" dirty="0" smtClean="0"/>
                <a:t>High resolution collinear laser Spectroscopy</a:t>
              </a:r>
            </a:p>
          </p:txBody>
        </p:sp>
        <p:sp>
          <p:nvSpPr>
            <p:cNvPr id="277" name="TextBox 276"/>
            <p:cNvSpPr txBox="1"/>
            <p:nvPr/>
          </p:nvSpPr>
          <p:spPr>
            <a:xfrm>
              <a:off x="12444353" y="11046538"/>
              <a:ext cx="4073567" cy="1569660"/>
            </a:xfrm>
            <a:prstGeom prst="rect">
              <a:avLst/>
            </a:prstGeom>
            <a:noFill/>
          </p:spPr>
          <p:txBody>
            <a:bodyPr wrap="square" rtlCol="0">
              <a:spAutoFit/>
            </a:bodyPr>
            <a:lstStyle/>
            <a:p>
              <a:pPr marL="342900" indent="-342900">
                <a:buFont typeface="Arial" panose="020B0604020202020204" pitchFamily="34" charset="0"/>
                <a:buChar char="•"/>
              </a:pPr>
              <a:r>
                <a:rPr lang="en-US" sz="2400" dirty="0"/>
                <a:t>Hyperfine structure</a:t>
              </a:r>
              <a:br>
                <a:rPr lang="en-US" sz="2400" dirty="0"/>
              </a:br>
              <a:r>
                <a:rPr lang="en-US" sz="2400" b="1" dirty="0"/>
                <a:t>-</a:t>
              </a:r>
              <a:r>
                <a:rPr lang="en-US" sz="2400" dirty="0"/>
                <a:t>nuclear spins</a:t>
              </a:r>
              <a:br>
                <a:rPr lang="en-US" sz="2400" dirty="0"/>
              </a:br>
              <a:r>
                <a:rPr lang="en-US" sz="2400" b="1" dirty="0"/>
                <a:t>-</a:t>
              </a:r>
              <a:r>
                <a:rPr lang="en-US" sz="2400" dirty="0"/>
                <a:t>electromagnetic moments</a:t>
              </a:r>
              <a:br>
                <a:rPr lang="en-US" sz="2400" dirty="0"/>
              </a:br>
              <a:r>
                <a:rPr lang="en-US" sz="2400" b="1" dirty="0"/>
                <a:t>-</a:t>
              </a:r>
              <a:r>
                <a:rPr lang="en-US" sz="2400" dirty="0"/>
                <a:t>mean-square charge radii                                                                                           </a:t>
              </a:r>
            </a:p>
          </p:txBody>
        </p:sp>
        <p:sp>
          <p:nvSpPr>
            <p:cNvPr id="278" name="TextBox 277"/>
            <p:cNvSpPr txBox="1"/>
            <p:nvPr/>
          </p:nvSpPr>
          <p:spPr>
            <a:xfrm>
              <a:off x="11978159" y="12592360"/>
              <a:ext cx="4051815" cy="1477328"/>
            </a:xfrm>
            <a:prstGeom prst="rect">
              <a:avLst/>
            </a:prstGeom>
            <a:noFill/>
          </p:spPr>
          <p:txBody>
            <a:bodyPr wrap="none" rtlCol="0">
              <a:spAutoFit/>
            </a:bodyPr>
            <a:lstStyle/>
            <a:p>
              <a:pPr marL="342900" indent="-342900">
                <a:buFont typeface="Arial" panose="020B0604020202020204" pitchFamily="34" charset="0"/>
                <a:buChar char="•"/>
              </a:pPr>
              <a:r>
                <a:rPr lang="en-US" sz="2400" dirty="0"/>
                <a:t>Octupole deformation in </a:t>
              </a:r>
              <a:br>
                <a:rPr lang="en-US" sz="2400" dirty="0"/>
              </a:br>
              <a:r>
                <a:rPr lang="en-US" sz="2400" dirty="0" smtClean="0"/>
                <a:t>neutron-deficient </a:t>
              </a:r>
              <a:r>
                <a:rPr lang="en-US" sz="2400" dirty="0" err="1" smtClean="0"/>
                <a:t>Th</a:t>
              </a:r>
              <a:r>
                <a:rPr lang="en-US" sz="2400" dirty="0" smtClean="0"/>
                <a:t> </a:t>
              </a:r>
              <a:r>
                <a:rPr lang="en-US" sz="2400" dirty="0"/>
                <a:t>and U </a:t>
              </a:r>
              <a:r>
                <a:rPr lang="en-US" sz="2400" dirty="0" smtClean="0"/>
                <a:t> </a:t>
              </a:r>
              <a:br>
                <a:rPr lang="en-US" sz="2400" dirty="0" smtClean="0"/>
              </a:br>
              <a:endParaRPr lang="en-US" sz="2400" dirty="0"/>
            </a:p>
            <a:p>
              <a:endParaRPr lang="fi-FI" dirty="0"/>
            </a:p>
          </p:txBody>
        </p:sp>
        <p:pic>
          <p:nvPicPr>
            <p:cNvPr id="279" name="Picture 278"/>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10228355" y="13897029"/>
              <a:ext cx="6095344" cy="1041130"/>
            </a:xfrm>
            <a:prstGeom prst="rect">
              <a:avLst/>
            </a:prstGeom>
          </p:spPr>
        </p:pic>
        <p:sp>
          <p:nvSpPr>
            <p:cNvPr id="280" name="TextBox 279"/>
            <p:cNvSpPr txBox="1"/>
            <p:nvPr/>
          </p:nvSpPr>
          <p:spPr>
            <a:xfrm>
              <a:off x="11071509" y="15137991"/>
              <a:ext cx="4249881" cy="400110"/>
            </a:xfrm>
            <a:prstGeom prst="rect">
              <a:avLst/>
            </a:prstGeom>
            <a:noFill/>
          </p:spPr>
          <p:txBody>
            <a:bodyPr wrap="none" rtlCol="0">
              <a:spAutoFit/>
            </a:bodyPr>
            <a:lstStyle/>
            <a:p>
              <a:r>
                <a:rPr lang="en-US" sz="2000" i="1" dirty="0" smtClean="0"/>
                <a:t>Fig. xx  Collinear beamline at IGISOL </a:t>
              </a:r>
              <a:r>
                <a:rPr lang="en-US" sz="2000" dirty="0" smtClean="0"/>
                <a:t>[X]</a:t>
              </a:r>
              <a:endParaRPr lang="fi-FI" sz="2000" dirty="0"/>
            </a:p>
          </p:txBody>
        </p:sp>
      </p:grpSp>
    </p:spTree>
    <p:extLst>
      <p:ext uri="{BB962C8B-B14F-4D97-AF65-F5344CB8AC3E}">
        <p14:creationId xmlns:p14="http://schemas.microsoft.com/office/powerpoint/2010/main" val="2451272322"/>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Asiakirja" ma:contentTypeID="0x010100037BF81C8A1D1547B12D0830A4E2F68D" ma:contentTypeVersion="9" ma:contentTypeDescription="Luo uusi asiakirja." ma:contentTypeScope="" ma:versionID="31e84d31e0ae33ca0106a7640c68382b">
  <xsd:schema xmlns:xsd="http://www.w3.org/2001/XMLSchema" xmlns:xs="http://www.w3.org/2001/XMLSchema" xmlns:p="http://schemas.microsoft.com/office/2006/metadata/properties" xmlns:ns3="07d742ff-2160-4197-9a3e-69d7d0f0d25f" xmlns:ns4="6e97b83c-3422-4b2a-8344-b05cd374bb92" targetNamespace="http://schemas.microsoft.com/office/2006/metadata/properties" ma:root="true" ma:fieldsID="204aab1b95e58b57b300ad8b54b04366" ns3:_="" ns4:_="">
    <xsd:import namespace="07d742ff-2160-4197-9a3e-69d7d0f0d25f"/>
    <xsd:import namespace="6e97b83c-3422-4b2a-8344-b05cd374bb92"/>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Tags" minOccurs="0"/>
                <xsd:element ref="ns4:MediaServiceOCR" minOccurs="0"/>
                <xsd:element ref="ns4:MediaServiceGenerationTime" minOccurs="0"/>
                <xsd:element ref="ns4: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7d742ff-2160-4197-9a3e-69d7d0f0d25f" elementFormDefault="qualified">
    <xsd:import namespace="http://schemas.microsoft.com/office/2006/documentManagement/types"/>
    <xsd:import namespace="http://schemas.microsoft.com/office/infopath/2007/PartnerControls"/>
    <xsd:element name="SharedWithUsers" ma:index="8" nillable="true" ma:displayName="Jaettu"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Jakamisen tiedot" ma:internalName="SharedWithDetails" ma:readOnly="true">
      <xsd:simpleType>
        <xsd:restriction base="dms:Note">
          <xsd:maxLength value="255"/>
        </xsd:restriction>
      </xsd:simpleType>
    </xsd:element>
    <xsd:element name="SharingHintHash" ma:index="10" nillable="true" ma:displayName="Jakamisvihjeen hajautus"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e97b83c-3422-4b2a-8344-b05cd374bb92"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Sisältölaji"/>
        <xsd:element ref="dc:title" minOccurs="0" maxOccurs="1" ma:index="4" ma:displayName="Otsikk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C6182485-CA56-4734-B13E-9B74803880AF}">
  <ds:schemaRefs>
    <ds:schemaRef ds:uri="http://schemas.microsoft.com/sharepoint/v3/contenttype/forms"/>
  </ds:schemaRefs>
</ds:datastoreItem>
</file>

<file path=customXml/itemProps2.xml><?xml version="1.0" encoding="utf-8"?>
<ds:datastoreItem xmlns:ds="http://schemas.openxmlformats.org/officeDocument/2006/customXml" ds:itemID="{37416E33-6471-4183-B703-C56C678C7778}">
  <ds:schemaRefs>
    <ds:schemaRef ds:uri="07d742ff-2160-4197-9a3e-69d7d0f0d25f"/>
    <ds:schemaRef ds:uri="6e97b83c-3422-4b2a-8344-b05cd374bb92"/>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A682F59B-4151-4C90-AE94-C486EA9E89B1}">
  <ds:schemaRefs>
    <ds:schemaRef ds:uri="http://purl.org/dc/dcmitype/"/>
    <ds:schemaRef ds:uri="http://schemas.microsoft.com/office/infopath/2007/PartnerControls"/>
    <ds:schemaRef ds:uri="http://purl.org/dc/terms/"/>
    <ds:schemaRef ds:uri="http://schemas.microsoft.com/office/2006/metadata/properties"/>
    <ds:schemaRef ds:uri="http://schemas.microsoft.com/office/2006/documentManagement/types"/>
    <ds:schemaRef ds:uri="07d742ff-2160-4197-9a3e-69d7d0f0d25f"/>
    <ds:schemaRef ds:uri="6e97b83c-3422-4b2a-8344-b05cd374bb92"/>
    <ds:schemaRef ds:uri="http://purl.org/dc/elements/1.1/"/>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Office Theme</Template>
  <TotalTime>35</TotalTime>
  <Words>971</Words>
  <Application>Microsoft Office PowerPoint</Application>
  <PresentationFormat>Custom</PresentationFormat>
  <Paragraphs>146</Paragraphs>
  <Slides>1</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vt:i4>
      </vt:variant>
    </vt:vector>
  </HeadingPairs>
  <TitlesOfParts>
    <vt:vector size="7" baseType="lpstr">
      <vt:lpstr>Arial</vt:lpstr>
      <vt:lpstr>Calibri</vt:lpstr>
      <vt:lpstr>Calibri Light</vt:lpstr>
      <vt:lpstr>Helvetica</vt:lpstr>
      <vt:lpstr>Tahoma</vt:lpstr>
      <vt:lpstr>Office Theme</vt:lpstr>
      <vt:lpstr>PowerPoint Presentation</vt:lpstr>
    </vt:vector>
  </TitlesOfParts>
  <Company>CERN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Daniela Antonio</dc:creator>
  <cp:lastModifiedBy>Raggio, Andrea</cp:lastModifiedBy>
  <cp:revision>7</cp:revision>
  <dcterms:created xsi:type="dcterms:W3CDTF">2018-11-28T14:04:10Z</dcterms:created>
  <dcterms:modified xsi:type="dcterms:W3CDTF">2020-12-06T16:47:09Z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0x010100037BF81C8A1D1547B12D0830A4E2F68D</vt:lpwstr>
  </property>
</Properties>
</file>